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67" r:id="rId4"/>
    <p:sldId id="257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74" r:id="rId13"/>
    <p:sldId id="270" r:id="rId14"/>
    <p:sldId id="272" r:id="rId15"/>
    <p:sldId id="271" r:id="rId16"/>
    <p:sldId id="265" r:id="rId17"/>
    <p:sldId id="269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BD303B-034B-4E45-BA04-9BC3297217B5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63A372-A0B0-462F-958A-0692ECF8A819}">
      <dgm:prSet phldrT="[Текст]"/>
      <dgm:spPr/>
      <dgm:t>
        <a:bodyPr/>
        <a:lstStyle/>
        <a:p>
          <a:r>
            <a:rPr lang="ru-RU" dirty="0" smtClean="0"/>
            <a:t>Органические удобрения</a:t>
          </a:r>
          <a:endParaRPr lang="ru-RU" dirty="0"/>
        </a:p>
      </dgm:t>
    </dgm:pt>
    <dgm:pt modelId="{0BA75283-CA37-4E15-ABEE-5E208E30A1E5}" type="parTrans" cxnId="{936360FA-2CF2-458C-8F8E-F2B7F67EA8D5}">
      <dgm:prSet/>
      <dgm:spPr/>
      <dgm:t>
        <a:bodyPr/>
        <a:lstStyle/>
        <a:p>
          <a:endParaRPr lang="ru-RU"/>
        </a:p>
      </dgm:t>
    </dgm:pt>
    <dgm:pt modelId="{4D928B17-3BA9-4DE6-A742-608C708C7F75}" type="sibTrans" cxnId="{936360FA-2CF2-458C-8F8E-F2B7F67EA8D5}">
      <dgm:prSet/>
      <dgm:spPr/>
      <dgm:t>
        <a:bodyPr/>
        <a:lstStyle/>
        <a:p>
          <a:endParaRPr lang="ru-RU"/>
        </a:p>
      </dgm:t>
    </dgm:pt>
    <dgm:pt modelId="{F30FECE2-776B-4C64-B30D-2E5DE0CE8268}">
      <dgm:prSet phldrT="[Текст]"/>
      <dgm:spPr/>
      <dgm:t>
        <a:bodyPr/>
        <a:lstStyle/>
        <a:p>
          <a:r>
            <a:rPr lang="ru-RU" dirty="0" smtClean="0"/>
            <a:t>Навоз</a:t>
          </a:r>
          <a:endParaRPr lang="ru-RU" dirty="0"/>
        </a:p>
      </dgm:t>
    </dgm:pt>
    <dgm:pt modelId="{57BF5D7D-F2D4-49D0-ACC1-38F6101FF65A}" type="parTrans" cxnId="{AFDBBB08-9046-4661-8211-1C8CD0172CC3}">
      <dgm:prSet/>
      <dgm:spPr/>
      <dgm:t>
        <a:bodyPr/>
        <a:lstStyle/>
        <a:p>
          <a:endParaRPr lang="ru-RU"/>
        </a:p>
      </dgm:t>
    </dgm:pt>
    <dgm:pt modelId="{C383AB84-6A7E-4015-9B20-CD3E8B83FF41}" type="sibTrans" cxnId="{AFDBBB08-9046-4661-8211-1C8CD0172CC3}">
      <dgm:prSet/>
      <dgm:spPr/>
      <dgm:t>
        <a:bodyPr/>
        <a:lstStyle/>
        <a:p>
          <a:endParaRPr lang="ru-RU"/>
        </a:p>
      </dgm:t>
    </dgm:pt>
    <dgm:pt modelId="{B06BD6AA-4283-47BC-A776-7B5DF5FEBA2B}">
      <dgm:prSet phldrT="[Текст]"/>
      <dgm:spPr/>
      <dgm:t>
        <a:bodyPr/>
        <a:lstStyle/>
        <a:p>
          <a:r>
            <a:rPr lang="ru-RU" dirty="0" smtClean="0"/>
            <a:t>Птичий помет</a:t>
          </a:r>
          <a:endParaRPr lang="ru-RU" dirty="0"/>
        </a:p>
      </dgm:t>
    </dgm:pt>
    <dgm:pt modelId="{AA06AAF0-D54C-4212-9739-1722A0AF9B4B}" type="parTrans" cxnId="{FC8C3B2E-44EE-47B5-A846-909599386822}">
      <dgm:prSet/>
      <dgm:spPr/>
      <dgm:t>
        <a:bodyPr/>
        <a:lstStyle/>
        <a:p>
          <a:endParaRPr lang="ru-RU"/>
        </a:p>
      </dgm:t>
    </dgm:pt>
    <dgm:pt modelId="{72D1ABDF-EF40-420C-8740-C011884E272A}" type="sibTrans" cxnId="{FC8C3B2E-44EE-47B5-A846-909599386822}">
      <dgm:prSet/>
      <dgm:spPr/>
      <dgm:t>
        <a:bodyPr/>
        <a:lstStyle/>
        <a:p>
          <a:endParaRPr lang="ru-RU"/>
        </a:p>
      </dgm:t>
    </dgm:pt>
    <dgm:pt modelId="{59B2F426-F5A7-42EB-9CB7-008107BC9A18}">
      <dgm:prSet phldrT="[Текст]"/>
      <dgm:spPr/>
      <dgm:t>
        <a:bodyPr/>
        <a:lstStyle/>
        <a:p>
          <a:r>
            <a:rPr lang="ru-RU" dirty="0" smtClean="0"/>
            <a:t>Зеленое удобрение </a:t>
          </a:r>
          <a:endParaRPr lang="ru-RU" dirty="0"/>
        </a:p>
      </dgm:t>
    </dgm:pt>
    <dgm:pt modelId="{5B6ECC66-8099-42FC-A8CD-9D428EEE7803}" type="parTrans" cxnId="{A1E724B6-B4AA-48A8-9A13-D78222BA2E01}">
      <dgm:prSet/>
      <dgm:spPr/>
      <dgm:t>
        <a:bodyPr/>
        <a:lstStyle/>
        <a:p>
          <a:endParaRPr lang="ru-RU"/>
        </a:p>
      </dgm:t>
    </dgm:pt>
    <dgm:pt modelId="{7A187E0C-4E54-488E-AC55-0480F56C4381}" type="sibTrans" cxnId="{A1E724B6-B4AA-48A8-9A13-D78222BA2E01}">
      <dgm:prSet/>
      <dgm:spPr/>
      <dgm:t>
        <a:bodyPr/>
        <a:lstStyle/>
        <a:p>
          <a:endParaRPr lang="ru-RU"/>
        </a:p>
      </dgm:t>
    </dgm:pt>
    <dgm:pt modelId="{9DD62EE1-69AB-464B-BC3D-4F3A0452A898}">
      <dgm:prSet phldrT="[Текст]"/>
      <dgm:spPr/>
      <dgm:t>
        <a:bodyPr/>
        <a:lstStyle/>
        <a:p>
          <a:r>
            <a:rPr lang="ru-RU" dirty="0" smtClean="0"/>
            <a:t>Компосты</a:t>
          </a:r>
          <a:endParaRPr lang="ru-RU" dirty="0"/>
        </a:p>
      </dgm:t>
    </dgm:pt>
    <dgm:pt modelId="{343CE1D6-41F6-4D35-B508-ABA96454F095}" type="parTrans" cxnId="{16D5D108-51FF-4F3A-97D6-7BC96D002865}">
      <dgm:prSet/>
      <dgm:spPr/>
      <dgm:t>
        <a:bodyPr/>
        <a:lstStyle/>
        <a:p>
          <a:endParaRPr lang="ru-RU"/>
        </a:p>
      </dgm:t>
    </dgm:pt>
    <dgm:pt modelId="{7003BB1A-14FB-4329-A00F-61E038AE542D}" type="sibTrans" cxnId="{16D5D108-51FF-4F3A-97D6-7BC96D002865}">
      <dgm:prSet/>
      <dgm:spPr/>
      <dgm:t>
        <a:bodyPr/>
        <a:lstStyle/>
        <a:p>
          <a:endParaRPr lang="ru-RU"/>
        </a:p>
      </dgm:t>
    </dgm:pt>
    <dgm:pt modelId="{336106C7-BF7B-45B5-B917-DB860E083C51}">
      <dgm:prSet phldrT="[Текст]"/>
      <dgm:spPr/>
      <dgm:t>
        <a:bodyPr/>
        <a:lstStyle/>
        <a:p>
          <a:r>
            <a:rPr lang="ru-RU" dirty="0" smtClean="0"/>
            <a:t>Навозная жижа</a:t>
          </a:r>
          <a:endParaRPr lang="ru-RU" dirty="0"/>
        </a:p>
      </dgm:t>
    </dgm:pt>
    <dgm:pt modelId="{D42F67CE-E101-4F46-AEF0-F91817858B7C}" type="parTrans" cxnId="{12B9405F-BACB-4E08-9B8E-9D439178EE4A}">
      <dgm:prSet/>
      <dgm:spPr/>
      <dgm:t>
        <a:bodyPr/>
        <a:lstStyle/>
        <a:p>
          <a:endParaRPr lang="ru-RU"/>
        </a:p>
      </dgm:t>
    </dgm:pt>
    <dgm:pt modelId="{73AFE618-CB96-49CB-9DCC-0B936BA5C417}" type="sibTrans" cxnId="{12B9405F-BACB-4E08-9B8E-9D439178EE4A}">
      <dgm:prSet/>
      <dgm:spPr/>
      <dgm:t>
        <a:bodyPr/>
        <a:lstStyle/>
        <a:p>
          <a:endParaRPr lang="ru-RU"/>
        </a:p>
      </dgm:t>
    </dgm:pt>
    <dgm:pt modelId="{38F4DD27-65E1-4452-95D8-A47FDCB14078}">
      <dgm:prSet phldrT="[Текст]"/>
      <dgm:spPr/>
      <dgm:t>
        <a:bodyPr/>
        <a:lstStyle/>
        <a:p>
          <a:r>
            <a:rPr lang="ru-RU" dirty="0" smtClean="0"/>
            <a:t>Солома на удобрение</a:t>
          </a:r>
          <a:endParaRPr lang="ru-RU" dirty="0"/>
        </a:p>
      </dgm:t>
    </dgm:pt>
    <dgm:pt modelId="{BA104C9A-EFD4-4311-9D8A-E33A77278273}" type="parTrans" cxnId="{E25C68EB-7516-4266-B740-A792B5DD1364}">
      <dgm:prSet/>
      <dgm:spPr/>
      <dgm:t>
        <a:bodyPr/>
        <a:lstStyle/>
        <a:p>
          <a:endParaRPr lang="ru-RU"/>
        </a:p>
      </dgm:t>
    </dgm:pt>
    <dgm:pt modelId="{D2F68257-4E36-493C-A9B4-FD0B286433CC}" type="sibTrans" cxnId="{E25C68EB-7516-4266-B740-A792B5DD1364}">
      <dgm:prSet/>
      <dgm:spPr/>
      <dgm:t>
        <a:bodyPr/>
        <a:lstStyle/>
        <a:p>
          <a:endParaRPr lang="ru-RU"/>
        </a:p>
      </dgm:t>
    </dgm:pt>
    <dgm:pt modelId="{F36D0884-C832-45F3-8798-E1B9BAC75865}">
      <dgm:prSet phldrT="[Текст]"/>
      <dgm:spPr/>
      <dgm:t>
        <a:bodyPr/>
        <a:lstStyle/>
        <a:p>
          <a:r>
            <a:rPr lang="ru-RU" dirty="0" smtClean="0"/>
            <a:t>Сапропель </a:t>
          </a:r>
          <a:endParaRPr lang="ru-RU" dirty="0"/>
        </a:p>
      </dgm:t>
    </dgm:pt>
    <dgm:pt modelId="{A5B3393B-DC63-40FC-826F-2F8770342EEC}" type="parTrans" cxnId="{7967C94A-3B1B-4746-8716-DB1210B0F505}">
      <dgm:prSet/>
      <dgm:spPr/>
      <dgm:t>
        <a:bodyPr/>
        <a:lstStyle/>
        <a:p>
          <a:endParaRPr lang="ru-RU"/>
        </a:p>
      </dgm:t>
    </dgm:pt>
    <dgm:pt modelId="{238DD1C3-3856-451A-9F4D-EAECD598A849}" type="sibTrans" cxnId="{7967C94A-3B1B-4746-8716-DB1210B0F505}">
      <dgm:prSet/>
      <dgm:spPr/>
      <dgm:t>
        <a:bodyPr/>
        <a:lstStyle/>
        <a:p>
          <a:endParaRPr lang="ru-RU"/>
        </a:p>
      </dgm:t>
    </dgm:pt>
    <dgm:pt modelId="{02D20A5B-01A8-4367-8642-88435027D4F9}" type="pres">
      <dgm:prSet presAssocID="{97BD303B-034B-4E45-BA04-9BC3297217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9127E0-2D08-445A-B904-359673720023}" type="pres">
      <dgm:prSet presAssocID="{0D63A372-A0B0-462F-958A-0692ECF8A819}" presName="hierRoot1" presStyleCnt="0">
        <dgm:presLayoutVars>
          <dgm:hierBranch val="init"/>
        </dgm:presLayoutVars>
      </dgm:prSet>
      <dgm:spPr/>
    </dgm:pt>
    <dgm:pt modelId="{214375CE-DD25-45EC-916D-2218BA58FE81}" type="pres">
      <dgm:prSet presAssocID="{0D63A372-A0B0-462F-958A-0692ECF8A819}" presName="rootComposite1" presStyleCnt="0"/>
      <dgm:spPr/>
    </dgm:pt>
    <dgm:pt modelId="{64B64B90-D8BD-44CC-BFFA-78BB146E90D0}" type="pres">
      <dgm:prSet presAssocID="{0D63A372-A0B0-462F-958A-0692ECF8A819}" presName="rootText1" presStyleLbl="node0" presStyleIdx="0" presStyleCnt="1" custScaleX="465302" custScaleY="94123" custLinFactY="-119461" custLinFactNeighborX="0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213272-572B-4A47-B902-721B0FC6AF3B}" type="pres">
      <dgm:prSet presAssocID="{0D63A372-A0B0-462F-958A-0692ECF8A81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940EFAB-6D8A-46FF-A143-0D5D38351AD7}" type="pres">
      <dgm:prSet presAssocID="{0D63A372-A0B0-462F-958A-0692ECF8A819}" presName="hierChild2" presStyleCnt="0"/>
      <dgm:spPr/>
    </dgm:pt>
    <dgm:pt modelId="{C9C890C0-6C83-424E-9A56-287EA179ECAE}" type="pres">
      <dgm:prSet presAssocID="{57BF5D7D-F2D4-49D0-ACC1-38F6101FF65A}" presName="Name37" presStyleLbl="parChTrans1D2" presStyleIdx="0" presStyleCnt="7"/>
      <dgm:spPr/>
      <dgm:t>
        <a:bodyPr/>
        <a:lstStyle/>
        <a:p>
          <a:endParaRPr lang="ru-RU"/>
        </a:p>
      </dgm:t>
    </dgm:pt>
    <dgm:pt modelId="{C5A27893-0643-4C65-82D5-69F94EC04F7A}" type="pres">
      <dgm:prSet presAssocID="{F30FECE2-776B-4C64-B30D-2E5DE0CE8268}" presName="hierRoot2" presStyleCnt="0">
        <dgm:presLayoutVars>
          <dgm:hierBranch val="init"/>
        </dgm:presLayoutVars>
      </dgm:prSet>
      <dgm:spPr/>
    </dgm:pt>
    <dgm:pt modelId="{3F323602-82DA-42DA-8B0A-72F5B6182A4A}" type="pres">
      <dgm:prSet presAssocID="{F30FECE2-776B-4C64-B30D-2E5DE0CE8268}" presName="rootComposite" presStyleCnt="0"/>
      <dgm:spPr/>
    </dgm:pt>
    <dgm:pt modelId="{412E334D-F4B3-4627-99F1-9C087D1DFE46}" type="pres">
      <dgm:prSet presAssocID="{F30FECE2-776B-4C64-B30D-2E5DE0CE8268}" presName="rootText" presStyleLbl="node2" presStyleIdx="0" presStyleCnt="7" custLinFactY="-50013" custLinFactNeighborX="672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89D7C2-C6E1-4273-9878-DE3247309446}" type="pres">
      <dgm:prSet presAssocID="{F30FECE2-776B-4C64-B30D-2E5DE0CE8268}" presName="rootConnector" presStyleLbl="node2" presStyleIdx="0" presStyleCnt="7"/>
      <dgm:spPr/>
      <dgm:t>
        <a:bodyPr/>
        <a:lstStyle/>
        <a:p>
          <a:endParaRPr lang="ru-RU"/>
        </a:p>
      </dgm:t>
    </dgm:pt>
    <dgm:pt modelId="{0E3B061A-2255-4316-BA81-BDFF63D5E2C5}" type="pres">
      <dgm:prSet presAssocID="{F30FECE2-776B-4C64-B30D-2E5DE0CE8268}" presName="hierChild4" presStyleCnt="0"/>
      <dgm:spPr/>
    </dgm:pt>
    <dgm:pt modelId="{6B94579B-820B-4329-9FC3-A7E78F4B6667}" type="pres">
      <dgm:prSet presAssocID="{F30FECE2-776B-4C64-B30D-2E5DE0CE8268}" presName="hierChild5" presStyleCnt="0"/>
      <dgm:spPr/>
    </dgm:pt>
    <dgm:pt modelId="{86256823-3FA0-4251-8020-1C05258BFB98}" type="pres">
      <dgm:prSet presAssocID="{AA06AAF0-D54C-4212-9739-1722A0AF9B4B}" presName="Name37" presStyleLbl="parChTrans1D2" presStyleIdx="1" presStyleCnt="7"/>
      <dgm:spPr/>
      <dgm:t>
        <a:bodyPr/>
        <a:lstStyle/>
        <a:p>
          <a:endParaRPr lang="ru-RU"/>
        </a:p>
      </dgm:t>
    </dgm:pt>
    <dgm:pt modelId="{A777D34A-FEB9-4BB8-B229-525BF9BF2E45}" type="pres">
      <dgm:prSet presAssocID="{B06BD6AA-4283-47BC-A776-7B5DF5FEBA2B}" presName="hierRoot2" presStyleCnt="0">
        <dgm:presLayoutVars>
          <dgm:hierBranch val="init"/>
        </dgm:presLayoutVars>
      </dgm:prSet>
      <dgm:spPr/>
    </dgm:pt>
    <dgm:pt modelId="{99304D10-9DF8-4DB5-B89C-35AA095965CC}" type="pres">
      <dgm:prSet presAssocID="{B06BD6AA-4283-47BC-A776-7B5DF5FEBA2B}" presName="rootComposite" presStyleCnt="0"/>
      <dgm:spPr/>
    </dgm:pt>
    <dgm:pt modelId="{6C69370F-2D14-4BB7-847F-8F8EE7AAB384}" type="pres">
      <dgm:prSet presAssocID="{B06BD6AA-4283-47BC-A776-7B5DF5FEBA2B}" presName="rootText" presStyleLbl="node2" presStyleIdx="1" presStyleCnt="7" custLinFactY="-100000" custLinFactNeighborX="3791" custLinFactNeighborY="-1194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8AD209-6850-4371-9786-838795F09DEB}" type="pres">
      <dgm:prSet presAssocID="{B06BD6AA-4283-47BC-A776-7B5DF5FEBA2B}" presName="rootConnector" presStyleLbl="node2" presStyleIdx="1" presStyleCnt="7"/>
      <dgm:spPr/>
      <dgm:t>
        <a:bodyPr/>
        <a:lstStyle/>
        <a:p>
          <a:endParaRPr lang="ru-RU"/>
        </a:p>
      </dgm:t>
    </dgm:pt>
    <dgm:pt modelId="{10D383E2-1422-4415-ADA9-AA7458705FA5}" type="pres">
      <dgm:prSet presAssocID="{B06BD6AA-4283-47BC-A776-7B5DF5FEBA2B}" presName="hierChild4" presStyleCnt="0"/>
      <dgm:spPr/>
    </dgm:pt>
    <dgm:pt modelId="{FDC9E2A5-11CD-4D6B-938D-C072C646920D}" type="pres">
      <dgm:prSet presAssocID="{B06BD6AA-4283-47BC-A776-7B5DF5FEBA2B}" presName="hierChild5" presStyleCnt="0"/>
      <dgm:spPr/>
    </dgm:pt>
    <dgm:pt modelId="{D5EEDB2C-4B02-4211-88CB-BB96947EC450}" type="pres">
      <dgm:prSet presAssocID="{343CE1D6-41F6-4D35-B508-ABA96454F095}" presName="Name37" presStyleLbl="parChTrans1D2" presStyleIdx="2" presStyleCnt="7"/>
      <dgm:spPr/>
      <dgm:t>
        <a:bodyPr/>
        <a:lstStyle/>
        <a:p>
          <a:endParaRPr lang="ru-RU"/>
        </a:p>
      </dgm:t>
    </dgm:pt>
    <dgm:pt modelId="{6BD7B2F3-2C6B-4302-B384-9B23B4F96712}" type="pres">
      <dgm:prSet presAssocID="{9DD62EE1-69AB-464B-BC3D-4F3A0452A898}" presName="hierRoot2" presStyleCnt="0">
        <dgm:presLayoutVars>
          <dgm:hierBranch val="init"/>
        </dgm:presLayoutVars>
      </dgm:prSet>
      <dgm:spPr/>
    </dgm:pt>
    <dgm:pt modelId="{055C614F-66FB-41FE-A1B3-35D6008A1E52}" type="pres">
      <dgm:prSet presAssocID="{9DD62EE1-69AB-464B-BC3D-4F3A0452A898}" presName="rootComposite" presStyleCnt="0"/>
      <dgm:spPr/>
    </dgm:pt>
    <dgm:pt modelId="{90AEC3BD-9F32-4378-858B-2BFE19E79047}" type="pres">
      <dgm:prSet presAssocID="{9DD62EE1-69AB-464B-BC3D-4F3A0452A898}" presName="rootText" presStyleLbl="node2" presStyleIdx="2" presStyleCnt="7" custScaleY="94455" custLinFactY="-100000" custLinFactNeighborX="7797" custLinFactNeighborY="-1750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46D4C3-9E7B-4158-A4F3-B4E55FCC0B79}" type="pres">
      <dgm:prSet presAssocID="{9DD62EE1-69AB-464B-BC3D-4F3A0452A898}" presName="rootConnector" presStyleLbl="node2" presStyleIdx="2" presStyleCnt="7"/>
      <dgm:spPr/>
      <dgm:t>
        <a:bodyPr/>
        <a:lstStyle/>
        <a:p>
          <a:endParaRPr lang="ru-RU"/>
        </a:p>
      </dgm:t>
    </dgm:pt>
    <dgm:pt modelId="{292611A2-EDD8-4254-8CFD-C0CE1BA3351E}" type="pres">
      <dgm:prSet presAssocID="{9DD62EE1-69AB-464B-BC3D-4F3A0452A898}" presName="hierChild4" presStyleCnt="0"/>
      <dgm:spPr/>
    </dgm:pt>
    <dgm:pt modelId="{624317D3-7471-4E8D-B83E-24DAF7079440}" type="pres">
      <dgm:prSet presAssocID="{9DD62EE1-69AB-464B-BC3D-4F3A0452A898}" presName="hierChild5" presStyleCnt="0"/>
      <dgm:spPr/>
    </dgm:pt>
    <dgm:pt modelId="{C0002AF2-6BC7-4957-897C-A80FED1435E9}" type="pres">
      <dgm:prSet presAssocID="{5B6ECC66-8099-42FC-A8CD-9D428EEE7803}" presName="Name37" presStyleLbl="parChTrans1D2" presStyleIdx="3" presStyleCnt="7"/>
      <dgm:spPr/>
      <dgm:t>
        <a:bodyPr/>
        <a:lstStyle/>
        <a:p>
          <a:endParaRPr lang="ru-RU"/>
        </a:p>
      </dgm:t>
    </dgm:pt>
    <dgm:pt modelId="{5822AC4B-FBF0-4C76-9109-9263DA1588E0}" type="pres">
      <dgm:prSet presAssocID="{59B2F426-F5A7-42EB-9CB7-008107BC9A18}" presName="hierRoot2" presStyleCnt="0">
        <dgm:presLayoutVars>
          <dgm:hierBranch val="init"/>
        </dgm:presLayoutVars>
      </dgm:prSet>
      <dgm:spPr/>
    </dgm:pt>
    <dgm:pt modelId="{55494295-AD42-4E96-BEB0-2F1E0D9EFD94}" type="pres">
      <dgm:prSet presAssocID="{59B2F426-F5A7-42EB-9CB7-008107BC9A18}" presName="rootComposite" presStyleCnt="0"/>
      <dgm:spPr/>
    </dgm:pt>
    <dgm:pt modelId="{8DEBCBC0-E45F-4EA5-9D77-44831251887F}" type="pres">
      <dgm:prSet presAssocID="{59B2F426-F5A7-42EB-9CB7-008107BC9A18}" presName="rootText" presStyleLbl="node2" presStyleIdx="3" presStyleCnt="7" custLinFactY="-116688" custLinFactNeighborX="-2086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775FAE-F98D-45A2-8293-9B9EFEFC7667}" type="pres">
      <dgm:prSet presAssocID="{59B2F426-F5A7-42EB-9CB7-008107BC9A18}" presName="rootConnector" presStyleLbl="node2" presStyleIdx="3" presStyleCnt="7"/>
      <dgm:spPr/>
      <dgm:t>
        <a:bodyPr/>
        <a:lstStyle/>
        <a:p>
          <a:endParaRPr lang="ru-RU"/>
        </a:p>
      </dgm:t>
    </dgm:pt>
    <dgm:pt modelId="{2C0842D2-45C0-4945-A834-54F04D5D8C36}" type="pres">
      <dgm:prSet presAssocID="{59B2F426-F5A7-42EB-9CB7-008107BC9A18}" presName="hierChild4" presStyleCnt="0"/>
      <dgm:spPr/>
    </dgm:pt>
    <dgm:pt modelId="{9A89EC72-604B-4657-9EB7-52C584B4B7C6}" type="pres">
      <dgm:prSet presAssocID="{59B2F426-F5A7-42EB-9CB7-008107BC9A18}" presName="hierChild5" presStyleCnt="0"/>
      <dgm:spPr/>
    </dgm:pt>
    <dgm:pt modelId="{1381AE28-1AF6-4039-AF7D-A8C2505F4476}" type="pres">
      <dgm:prSet presAssocID="{D42F67CE-E101-4F46-AEF0-F91817858B7C}" presName="Name37" presStyleLbl="parChTrans1D2" presStyleIdx="4" presStyleCnt="7"/>
      <dgm:spPr/>
      <dgm:t>
        <a:bodyPr/>
        <a:lstStyle/>
        <a:p>
          <a:endParaRPr lang="ru-RU"/>
        </a:p>
      </dgm:t>
    </dgm:pt>
    <dgm:pt modelId="{DFBFC75D-E2A8-4A57-AF31-79836AAEED5A}" type="pres">
      <dgm:prSet presAssocID="{336106C7-BF7B-45B5-B917-DB860E083C51}" presName="hierRoot2" presStyleCnt="0">
        <dgm:presLayoutVars>
          <dgm:hierBranch val="init"/>
        </dgm:presLayoutVars>
      </dgm:prSet>
      <dgm:spPr/>
    </dgm:pt>
    <dgm:pt modelId="{8EC9D1CE-D397-4B97-82A2-9D6F885C1915}" type="pres">
      <dgm:prSet presAssocID="{336106C7-BF7B-45B5-B917-DB860E083C51}" presName="rootComposite" presStyleCnt="0"/>
      <dgm:spPr/>
    </dgm:pt>
    <dgm:pt modelId="{FF43BA44-C614-4FE1-AC02-D12A3A5F406D}" type="pres">
      <dgm:prSet presAssocID="{336106C7-BF7B-45B5-B917-DB860E083C51}" presName="rootText" presStyleLbl="node2" presStyleIdx="4" presStyleCnt="7" custLinFactY="-100000" custLinFactNeighborX="-11969" custLinFactNeighborY="-1750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220B3C-83DE-46D6-9A2B-285616F111DD}" type="pres">
      <dgm:prSet presAssocID="{336106C7-BF7B-45B5-B917-DB860E083C51}" presName="rootConnector" presStyleLbl="node2" presStyleIdx="4" presStyleCnt="7"/>
      <dgm:spPr/>
      <dgm:t>
        <a:bodyPr/>
        <a:lstStyle/>
        <a:p>
          <a:endParaRPr lang="ru-RU"/>
        </a:p>
      </dgm:t>
    </dgm:pt>
    <dgm:pt modelId="{2A945BBC-F257-4E55-A930-CF15C2CE9CEF}" type="pres">
      <dgm:prSet presAssocID="{336106C7-BF7B-45B5-B917-DB860E083C51}" presName="hierChild4" presStyleCnt="0"/>
      <dgm:spPr/>
    </dgm:pt>
    <dgm:pt modelId="{AB542894-FD5D-4762-8FBF-164DDCD32608}" type="pres">
      <dgm:prSet presAssocID="{336106C7-BF7B-45B5-B917-DB860E083C51}" presName="hierChild5" presStyleCnt="0"/>
      <dgm:spPr/>
    </dgm:pt>
    <dgm:pt modelId="{CBFDC4C5-92E9-4527-A42C-8926AD921116}" type="pres">
      <dgm:prSet presAssocID="{BA104C9A-EFD4-4311-9D8A-E33A77278273}" presName="Name37" presStyleLbl="parChTrans1D2" presStyleIdx="5" presStyleCnt="7"/>
      <dgm:spPr/>
      <dgm:t>
        <a:bodyPr/>
        <a:lstStyle/>
        <a:p>
          <a:endParaRPr lang="ru-RU"/>
        </a:p>
      </dgm:t>
    </dgm:pt>
    <dgm:pt modelId="{899BD8D0-A80D-4FE9-AD4D-1C827C9B5778}" type="pres">
      <dgm:prSet presAssocID="{38F4DD27-65E1-4452-95D8-A47FDCB14078}" presName="hierRoot2" presStyleCnt="0">
        <dgm:presLayoutVars>
          <dgm:hierBranch val="init"/>
        </dgm:presLayoutVars>
      </dgm:prSet>
      <dgm:spPr/>
    </dgm:pt>
    <dgm:pt modelId="{7602DD94-E865-44D9-9627-4F6605658706}" type="pres">
      <dgm:prSet presAssocID="{38F4DD27-65E1-4452-95D8-A47FDCB14078}" presName="rootComposite" presStyleCnt="0"/>
      <dgm:spPr/>
    </dgm:pt>
    <dgm:pt modelId="{9CA02C17-F13B-4AFA-BCDC-2759AADBDA88}" type="pres">
      <dgm:prSet presAssocID="{38F4DD27-65E1-4452-95D8-A47FDCB14078}" presName="rootText" presStyleLbl="node2" presStyleIdx="5" presStyleCnt="7" custLinFactY="-100000" custLinFactNeighborX="-7963" custLinFactNeighborY="-1194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42FD9A-3B55-4F86-A44F-E11A145B8D09}" type="pres">
      <dgm:prSet presAssocID="{38F4DD27-65E1-4452-95D8-A47FDCB14078}" presName="rootConnector" presStyleLbl="node2" presStyleIdx="5" presStyleCnt="7"/>
      <dgm:spPr/>
      <dgm:t>
        <a:bodyPr/>
        <a:lstStyle/>
        <a:p>
          <a:endParaRPr lang="ru-RU"/>
        </a:p>
      </dgm:t>
    </dgm:pt>
    <dgm:pt modelId="{D77A0B8F-7398-47E4-8674-AC908328937F}" type="pres">
      <dgm:prSet presAssocID="{38F4DD27-65E1-4452-95D8-A47FDCB14078}" presName="hierChild4" presStyleCnt="0"/>
      <dgm:spPr/>
    </dgm:pt>
    <dgm:pt modelId="{872CAB09-A1C0-4EB1-B796-E777AC3C7FFC}" type="pres">
      <dgm:prSet presAssocID="{38F4DD27-65E1-4452-95D8-A47FDCB14078}" presName="hierChild5" presStyleCnt="0"/>
      <dgm:spPr/>
    </dgm:pt>
    <dgm:pt modelId="{70DCB73B-7484-44CA-BFAE-829C471D36C2}" type="pres">
      <dgm:prSet presAssocID="{A5B3393B-DC63-40FC-826F-2F8770342EEC}" presName="Name37" presStyleLbl="parChTrans1D2" presStyleIdx="6" presStyleCnt="7"/>
      <dgm:spPr/>
      <dgm:t>
        <a:bodyPr/>
        <a:lstStyle/>
        <a:p>
          <a:endParaRPr lang="ru-RU"/>
        </a:p>
      </dgm:t>
    </dgm:pt>
    <dgm:pt modelId="{5A9156F5-90E8-4275-85E2-2F2BDEF3E6ED}" type="pres">
      <dgm:prSet presAssocID="{F36D0884-C832-45F3-8798-E1B9BAC75865}" presName="hierRoot2" presStyleCnt="0">
        <dgm:presLayoutVars>
          <dgm:hierBranch val="init"/>
        </dgm:presLayoutVars>
      </dgm:prSet>
      <dgm:spPr/>
    </dgm:pt>
    <dgm:pt modelId="{B67F13BE-D201-4848-9354-850762157C18}" type="pres">
      <dgm:prSet presAssocID="{F36D0884-C832-45F3-8798-E1B9BAC75865}" presName="rootComposite" presStyleCnt="0"/>
      <dgm:spPr/>
    </dgm:pt>
    <dgm:pt modelId="{FBB6C37C-366B-4BA7-B15A-48D8C549E1D9}" type="pres">
      <dgm:prSet presAssocID="{F36D0884-C832-45F3-8798-E1B9BAC75865}" presName="rootText" presStyleLbl="node2" presStyleIdx="6" presStyleCnt="7" custLinFactY="-50013" custLinFactNeighborX="-1090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39B560-A23A-4E77-8904-D7B82908F0F0}" type="pres">
      <dgm:prSet presAssocID="{F36D0884-C832-45F3-8798-E1B9BAC75865}" presName="rootConnector" presStyleLbl="node2" presStyleIdx="6" presStyleCnt="7"/>
      <dgm:spPr/>
      <dgm:t>
        <a:bodyPr/>
        <a:lstStyle/>
        <a:p>
          <a:endParaRPr lang="ru-RU"/>
        </a:p>
      </dgm:t>
    </dgm:pt>
    <dgm:pt modelId="{5E2E1E06-CA54-4323-8793-041193B66B19}" type="pres">
      <dgm:prSet presAssocID="{F36D0884-C832-45F3-8798-E1B9BAC75865}" presName="hierChild4" presStyleCnt="0"/>
      <dgm:spPr/>
    </dgm:pt>
    <dgm:pt modelId="{BCD43F05-1949-4328-9B8A-D8A79DAFB6CE}" type="pres">
      <dgm:prSet presAssocID="{F36D0884-C832-45F3-8798-E1B9BAC75865}" presName="hierChild5" presStyleCnt="0"/>
      <dgm:spPr/>
    </dgm:pt>
    <dgm:pt modelId="{1CE63AC5-22DE-4DAA-99E7-A935F95FDFEE}" type="pres">
      <dgm:prSet presAssocID="{0D63A372-A0B0-462F-958A-0692ECF8A819}" presName="hierChild3" presStyleCnt="0"/>
      <dgm:spPr/>
    </dgm:pt>
  </dgm:ptLst>
  <dgm:cxnLst>
    <dgm:cxn modelId="{D17545E2-65AD-47FF-9778-90A24B5BF40D}" type="presOf" srcId="{59B2F426-F5A7-42EB-9CB7-008107BC9A18}" destId="{69775FAE-F98D-45A2-8293-9B9EFEFC7667}" srcOrd="1" destOrd="0" presId="urn:microsoft.com/office/officeart/2005/8/layout/orgChart1"/>
    <dgm:cxn modelId="{EDD99904-B6FE-48CB-9C48-8BF38E3ED989}" type="presOf" srcId="{0D63A372-A0B0-462F-958A-0692ECF8A819}" destId="{64B64B90-D8BD-44CC-BFFA-78BB146E90D0}" srcOrd="0" destOrd="0" presId="urn:microsoft.com/office/officeart/2005/8/layout/orgChart1"/>
    <dgm:cxn modelId="{5C6C7AC2-AE9A-40EE-B8F4-C46F0FEEA565}" type="presOf" srcId="{5B6ECC66-8099-42FC-A8CD-9D428EEE7803}" destId="{C0002AF2-6BC7-4957-897C-A80FED1435E9}" srcOrd="0" destOrd="0" presId="urn:microsoft.com/office/officeart/2005/8/layout/orgChart1"/>
    <dgm:cxn modelId="{F295A5FA-7E4F-4780-8BF3-F8A5AF48ED28}" type="presOf" srcId="{59B2F426-F5A7-42EB-9CB7-008107BC9A18}" destId="{8DEBCBC0-E45F-4EA5-9D77-44831251887F}" srcOrd="0" destOrd="0" presId="urn:microsoft.com/office/officeart/2005/8/layout/orgChart1"/>
    <dgm:cxn modelId="{3919E17C-A775-4A13-ADAE-BE3DB2511A8E}" type="presOf" srcId="{B06BD6AA-4283-47BC-A776-7B5DF5FEBA2B}" destId="{6C69370F-2D14-4BB7-847F-8F8EE7AAB384}" srcOrd="0" destOrd="0" presId="urn:microsoft.com/office/officeart/2005/8/layout/orgChart1"/>
    <dgm:cxn modelId="{F2B02FAD-7631-4FFB-A3EE-8CC095705E2A}" type="presOf" srcId="{A5B3393B-DC63-40FC-826F-2F8770342EEC}" destId="{70DCB73B-7484-44CA-BFAE-829C471D36C2}" srcOrd="0" destOrd="0" presId="urn:microsoft.com/office/officeart/2005/8/layout/orgChart1"/>
    <dgm:cxn modelId="{2C32F7BD-5F01-4F25-AA28-C622E78E4672}" type="presOf" srcId="{336106C7-BF7B-45B5-B917-DB860E083C51}" destId="{FB220B3C-83DE-46D6-9A2B-285616F111DD}" srcOrd="1" destOrd="0" presId="urn:microsoft.com/office/officeart/2005/8/layout/orgChart1"/>
    <dgm:cxn modelId="{DB969187-B4B5-4978-A763-F35D6D006CE5}" type="presOf" srcId="{AA06AAF0-D54C-4212-9739-1722A0AF9B4B}" destId="{86256823-3FA0-4251-8020-1C05258BFB98}" srcOrd="0" destOrd="0" presId="urn:microsoft.com/office/officeart/2005/8/layout/orgChart1"/>
    <dgm:cxn modelId="{4E2D9F57-3A8B-4D8D-B030-BDEBE6BA3699}" type="presOf" srcId="{38F4DD27-65E1-4452-95D8-A47FDCB14078}" destId="{D442FD9A-3B55-4F86-A44F-E11A145B8D09}" srcOrd="1" destOrd="0" presId="urn:microsoft.com/office/officeart/2005/8/layout/orgChart1"/>
    <dgm:cxn modelId="{C1241579-9087-463F-AD3E-96809A45FBC7}" type="presOf" srcId="{F36D0884-C832-45F3-8798-E1B9BAC75865}" destId="{FBB6C37C-366B-4BA7-B15A-48D8C549E1D9}" srcOrd="0" destOrd="0" presId="urn:microsoft.com/office/officeart/2005/8/layout/orgChart1"/>
    <dgm:cxn modelId="{FC8C3B2E-44EE-47B5-A846-909599386822}" srcId="{0D63A372-A0B0-462F-958A-0692ECF8A819}" destId="{B06BD6AA-4283-47BC-A776-7B5DF5FEBA2B}" srcOrd="1" destOrd="0" parTransId="{AA06AAF0-D54C-4212-9739-1722A0AF9B4B}" sibTransId="{72D1ABDF-EF40-420C-8740-C011884E272A}"/>
    <dgm:cxn modelId="{A1E724B6-B4AA-48A8-9A13-D78222BA2E01}" srcId="{0D63A372-A0B0-462F-958A-0692ECF8A819}" destId="{59B2F426-F5A7-42EB-9CB7-008107BC9A18}" srcOrd="3" destOrd="0" parTransId="{5B6ECC66-8099-42FC-A8CD-9D428EEE7803}" sibTransId="{7A187E0C-4E54-488E-AC55-0480F56C4381}"/>
    <dgm:cxn modelId="{DC938B5A-8750-4ACF-ACDE-23DCAC254832}" type="presOf" srcId="{D42F67CE-E101-4F46-AEF0-F91817858B7C}" destId="{1381AE28-1AF6-4039-AF7D-A8C2505F4476}" srcOrd="0" destOrd="0" presId="urn:microsoft.com/office/officeart/2005/8/layout/orgChart1"/>
    <dgm:cxn modelId="{12B9405F-BACB-4E08-9B8E-9D439178EE4A}" srcId="{0D63A372-A0B0-462F-958A-0692ECF8A819}" destId="{336106C7-BF7B-45B5-B917-DB860E083C51}" srcOrd="4" destOrd="0" parTransId="{D42F67CE-E101-4F46-AEF0-F91817858B7C}" sibTransId="{73AFE618-CB96-49CB-9DCC-0B936BA5C417}"/>
    <dgm:cxn modelId="{8B36CB1B-9504-47B4-9267-98080A0CDFBE}" type="presOf" srcId="{336106C7-BF7B-45B5-B917-DB860E083C51}" destId="{FF43BA44-C614-4FE1-AC02-D12A3A5F406D}" srcOrd="0" destOrd="0" presId="urn:microsoft.com/office/officeart/2005/8/layout/orgChart1"/>
    <dgm:cxn modelId="{AD6B9E7E-EC7B-45BF-84D5-5A057E914A42}" type="presOf" srcId="{F36D0884-C832-45F3-8798-E1B9BAC75865}" destId="{3E39B560-A23A-4E77-8904-D7B82908F0F0}" srcOrd="1" destOrd="0" presId="urn:microsoft.com/office/officeart/2005/8/layout/orgChart1"/>
    <dgm:cxn modelId="{7967C94A-3B1B-4746-8716-DB1210B0F505}" srcId="{0D63A372-A0B0-462F-958A-0692ECF8A819}" destId="{F36D0884-C832-45F3-8798-E1B9BAC75865}" srcOrd="6" destOrd="0" parTransId="{A5B3393B-DC63-40FC-826F-2F8770342EEC}" sibTransId="{238DD1C3-3856-451A-9F4D-EAECD598A849}"/>
    <dgm:cxn modelId="{B24810D0-28F0-4301-B821-BBD89A039757}" type="presOf" srcId="{0D63A372-A0B0-462F-958A-0692ECF8A819}" destId="{85213272-572B-4A47-B902-721B0FC6AF3B}" srcOrd="1" destOrd="0" presId="urn:microsoft.com/office/officeart/2005/8/layout/orgChart1"/>
    <dgm:cxn modelId="{FC29B706-802E-4DD4-8EB1-764EC1F54D7F}" type="presOf" srcId="{343CE1D6-41F6-4D35-B508-ABA96454F095}" destId="{D5EEDB2C-4B02-4211-88CB-BB96947EC450}" srcOrd="0" destOrd="0" presId="urn:microsoft.com/office/officeart/2005/8/layout/orgChart1"/>
    <dgm:cxn modelId="{0FC156BC-889E-491F-AFF5-277D7B1589BE}" type="presOf" srcId="{97BD303B-034B-4E45-BA04-9BC3297217B5}" destId="{02D20A5B-01A8-4367-8642-88435027D4F9}" srcOrd="0" destOrd="0" presId="urn:microsoft.com/office/officeart/2005/8/layout/orgChart1"/>
    <dgm:cxn modelId="{FE0CF7F2-9CEF-4D52-A656-1C8D4AB2EB5C}" type="presOf" srcId="{F30FECE2-776B-4C64-B30D-2E5DE0CE8268}" destId="{2489D7C2-C6E1-4273-9878-DE3247309446}" srcOrd="1" destOrd="0" presId="urn:microsoft.com/office/officeart/2005/8/layout/orgChart1"/>
    <dgm:cxn modelId="{C222127A-5215-499B-A833-8C0910540CFB}" type="presOf" srcId="{57BF5D7D-F2D4-49D0-ACC1-38F6101FF65A}" destId="{C9C890C0-6C83-424E-9A56-287EA179ECAE}" srcOrd="0" destOrd="0" presId="urn:microsoft.com/office/officeart/2005/8/layout/orgChart1"/>
    <dgm:cxn modelId="{688268C1-317A-486C-9D5C-7F6B558B0679}" type="presOf" srcId="{B06BD6AA-4283-47BC-A776-7B5DF5FEBA2B}" destId="{8B8AD209-6850-4371-9786-838795F09DEB}" srcOrd="1" destOrd="0" presId="urn:microsoft.com/office/officeart/2005/8/layout/orgChart1"/>
    <dgm:cxn modelId="{936360FA-2CF2-458C-8F8E-F2B7F67EA8D5}" srcId="{97BD303B-034B-4E45-BA04-9BC3297217B5}" destId="{0D63A372-A0B0-462F-958A-0692ECF8A819}" srcOrd="0" destOrd="0" parTransId="{0BA75283-CA37-4E15-ABEE-5E208E30A1E5}" sibTransId="{4D928B17-3BA9-4DE6-A742-608C708C7F75}"/>
    <dgm:cxn modelId="{85422F95-5CCB-4FF9-8A8E-8C92107DFD7F}" type="presOf" srcId="{9DD62EE1-69AB-464B-BC3D-4F3A0452A898}" destId="{3E46D4C3-9E7B-4158-A4F3-B4E55FCC0B79}" srcOrd="1" destOrd="0" presId="urn:microsoft.com/office/officeart/2005/8/layout/orgChart1"/>
    <dgm:cxn modelId="{A953901D-D1BB-4822-8B5E-49331C24DB33}" type="presOf" srcId="{9DD62EE1-69AB-464B-BC3D-4F3A0452A898}" destId="{90AEC3BD-9F32-4378-858B-2BFE19E79047}" srcOrd="0" destOrd="0" presId="urn:microsoft.com/office/officeart/2005/8/layout/orgChart1"/>
    <dgm:cxn modelId="{E25C68EB-7516-4266-B740-A792B5DD1364}" srcId="{0D63A372-A0B0-462F-958A-0692ECF8A819}" destId="{38F4DD27-65E1-4452-95D8-A47FDCB14078}" srcOrd="5" destOrd="0" parTransId="{BA104C9A-EFD4-4311-9D8A-E33A77278273}" sibTransId="{D2F68257-4E36-493C-A9B4-FD0B286433CC}"/>
    <dgm:cxn modelId="{16D5D108-51FF-4F3A-97D6-7BC96D002865}" srcId="{0D63A372-A0B0-462F-958A-0692ECF8A819}" destId="{9DD62EE1-69AB-464B-BC3D-4F3A0452A898}" srcOrd="2" destOrd="0" parTransId="{343CE1D6-41F6-4D35-B508-ABA96454F095}" sibTransId="{7003BB1A-14FB-4329-A00F-61E038AE542D}"/>
    <dgm:cxn modelId="{E554EFD3-F39D-4D8A-BB54-ECF7BD9DF798}" type="presOf" srcId="{38F4DD27-65E1-4452-95D8-A47FDCB14078}" destId="{9CA02C17-F13B-4AFA-BCDC-2759AADBDA88}" srcOrd="0" destOrd="0" presId="urn:microsoft.com/office/officeart/2005/8/layout/orgChart1"/>
    <dgm:cxn modelId="{931EFB8D-807F-4FE4-B6B4-4B1D9F853EE1}" type="presOf" srcId="{F30FECE2-776B-4C64-B30D-2E5DE0CE8268}" destId="{412E334D-F4B3-4627-99F1-9C087D1DFE46}" srcOrd="0" destOrd="0" presId="urn:microsoft.com/office/officeart/2005/8/layout/orgChart1"/>
    <dgm:cxn modelId="{AFDBBB08-9046-4661-8211-1C8CD0172CC3}" srcId="{0D63A372-A0B0-462F-958A-0692ECF8A819}" destId="{F30FECE2-776B-4C64-B30D-2E5DE0CE8268}" srcOrd="0" destOrd="0" parTransId="{57BF5D7D-F2D4-49D0-ACC1-38F6101FF65A}" sibTransId="{C383AB84-6A7E-4015-9B20-CD3E8B83FF41}"/>
    <dgm:cxn modelId="{8BDA1404-F937-4112-801E-6D3697002DA7}" type="presOf" srcId="{BA104C9A-EFD4-4311-9D8A-E33A77278273}" destId="{CBFDC4C5-92E9-4527-A42C-8926AD921116}" srcOrd="0" destOrd="0" presId="urn:microsoft.com/office/officeart/2005/8/layout/orgChart1"/>
    <dgm:cxn modelId="{65555020-85CC-461A-8C19-47B99011AF52}" type="presParOf" srcId="{02D20A5B-01A8-4367-8642-88435027D4F9}" destId="{7E9127E0-2D08-445A-B904-359673720023}" srcOrd="0" destOrd="0" presId="urn:microsoft.com/office/officeart/2005/8/layout/orgChart1"/>
    <dgm:cxn modelId="{F1D9DE77-31D2-41A5-BB47-81E1F4331F0A}" type="presParOf" srcId="{7E9127E0-2D08-445A-B904-359673720023}" destId="{214375CE-DD25-45EC-916D-2218BA58FE81}" srcOrd="0" destOrd="0" presId="urn:microsoft.com/office/officeart/2005/8/layout/orgChart1"/>
    <dgm:cxn modelId="{8C7799B7-AE04-45A1-960E-5A6165CCC6F6}" type="presParOf" srcId="{214375CE-DD25-45EC-916D-2218BA58FE81}" destId="{64B64B90-D8BD-44CC-BFFA-78BB146E90D0}" srcOrd="0" destOrd="0" presId="urn:microsoft.com/office/officeart/2005/8/layout/orgChart1"/>
    <dgm:cxn modelId="{3CD11CC2-B2E0-4C68-A84B-92407B0C3BA5}" type="presParOf" srcId="{214375CE-DD25-45EC-916D-2218BA58FE81}" destId="{85213272-572B-4A47-B902-721B0FC6AF3B}" srcOrd="1" destOrd="0" presId="urn:microsoft.com/office/officeart/2005/8/layout/orgChart1"/>
    <dgm:cxn modelId="{B1D64B44-D210-4150-AB2C-7E09676C5D48}" type="presParOf" srcId="{7E9127E0-2D08-445A-B904-359673720023}" destId="{D940EFAB-6D8A-46FF-A143-0D5D38351AD7}" srcOrd="1" destOrd="0" presId="urn:microsoft.com/office/officeart/2005/8/layout/orgChart1"/>
    <dgm:cxn modelId="{72C32C4A-C85F-4F66-B11E-C0CBDC3FFCE8}" type="presParOf" srcId="{D940EFAB-6D8A-46FF-A143-0D5D38351AD7}" destId="{C9C890C0-6C83-424E-9A56-287EA179ECAE}" srcOrd="0" destOrd="0" presId="urn:microsoft.com/office/officeart/2005/8/layout/orgChart1"/>
    <dgm:cxn modelId="{2FB85A56-6C2E-43BA-B6E3-2DF33DB3D232}" type="presParOf" srcId="{D940EFAB-6D8A-46FF-A143-0D5D38351AD7}" destId="{C5A27893-0643-4C65-82D5-69F94EC04F7A}" srcOrd="1" destOrd="0" presId="urn:microsoft.com/office/officeart/2005/8/layout/orgChart1"/>
    <dgm:cxn modelId="{CBA6B430-FC95-4F6A-BDD3-B79DE919BF80}" type="presParOf" srcId="{C5A27893-0643-4C65-82D5-69F94EC04F7A}" destId="{3F323602-82DA-42DA-8B0A-72F5B6182A4A}" srcOrd="0" destOrd="0" presId="urn:microsoft.com/office/officeart/2005/8/layout/orgChart1"/>
    <dgm:cxn modelId="{600C71CD-27B5-49D6-8EDF-20953F36C063}" type="presParOf" srcId="{3F323602-82DA-42DA-8B0A-72F5B6182A4A}" destId="{412E334D-F4B3-4627-99F1-9C087D1DFE46}" srcOrd="0" destOrd="0" presId="urn:microsoft.com/office/officeart/2005/8/layout/orgChart1"/>
    <dgm:cxn modelId="{BAB75A6D-013E-45D3-94AD-77BB60F04506}" type="presParOf" srcId="{3F323602-82DA-42DA-8B0A-72F5B6182A4A}" destId="{2489D7C2-C6E1-4273-9878-DE3247309446}" srcOrd="1" destOrd="0" presId="urn:microsoft.com/office/officeart/2005/8/layout/orgChart1"/>
    <dgm:cxn modelId="{9AE37719-1C7A-4003-9040-8441833DFA1B}" type="presParOf" srcId="{C5A27893-0643-4C65-82D5-69F94EC04F7A}" destId="{0E3B061A-2255-4316-BA81-BDFF63D5E2C5}" srcOrd="1" destOrd="0" presId="urn:microsoft.com/office/officeart/2005/8/layout/orgChart1"/>
    <dgm:cxn modelId="{6FE5B6D7-7B1B-4FFE-ABF6-B378BD6F869F}" type="presParOf" srcId="{C5A27893-0643-4C65-82D5-69F94EC04F7A}" destId="{6B94579B-820B-4329-9FC3-A7E78F4B6667}" srcOrd="2" destOrd="0" presId="urn:microsoft.com/office/officeart/2005/8/layout/orgChart1"/>
    <dgm:cxn modelId="{F81E5C26-9D3D-4228-AF4F-47A05FD3FFE0}" type="presParOf" srcId="{D940EFAB-6D8A-46FF-A143-0D5D38351AD7}" destId="{86256823-3FA0-4251-8020-1C05258BFB98}" srcOrd="2" destOrd="0" presId="urn:microsoft.com/office/officeart/2005/8/layout/orgChart1"/>
    <dgm:cxn modelId="{1021737A-2171-419C-AC3C-8EB565965F56}" type="presParOf" srcId="{D940EFAB-6D8A-46FF-A143-0D5D38351AD7}" destId="{A777D34A-FEB9-4BB8-B229-525BF9BF2E45}" srcOrd="3" destOrd="0" presId="urn:microsoft.com/office/officeart/2005/8/layout/orgChart1"/>
    <dgm:cxn modelId="{E7D9207A-E189-417C-A95D-9D391B4AF855}" type="presParOf" srcId="{A777D34A-FEB9-4BB8-B229-525BF9BF2E45}" destId="{99304D10-9DF8-4DB5-B89C-35AA095965CC}" srcOrd="0" destOrd="0" presId="urn:microsoft.com/office/officeart/2005/8/layout/orgChart1"/>
    <dgm:cxn modelId="{A976D878-CD03-4632-9FA9-8D58A4821F41}" type="presParOf" srcId="{99304D10-9DF8-4DB5-B89C-35AA095965CC}" destId="{6C69370F-2D14-4BB7-847F-8F8EE7AAB384}" srcOrd="0" destOrd="0" presId="urn:microsoft.com/office/officeart/2005/8/layout/orgChart1"/>
    <dgm:cxn modelId="{AEAD6F9E-D8E8-4B94-BE76-A7B8ABADD342}" type="presParOf" srcId="{99304D10-9DF8-4DB5-B89C-35AA095965CC}" destId="{8B8AD209-6850-4371-9786-838795F09DEB}" srcOrd="1" destOrd="0" presId="urn:microsoft.com/office/officeart/2005/8/layout/orgChart1"/>
    <dgm:cxn modelId="{42022E47-54A8-4C86-8ECC-65255911B7A9}" type="presParOf" srcId="{A777D34A-FEB9-4BB8-B229-525BF9BF2E45}" destId="{10D383E2-1422-4415-ADA9-AA7458705FA5}" srcOrd="1" destOrd="0" presId="urn:microsoft.com/office/officeart/2005/8/layout/orgChart1"/>
    <dgm:cxn modelId="{E6D57A0C-CDEC-4BF6-B00B-6068DC5B1D98}" type="presParOf" srcId="{A777D34A-FEB9-4BB8-B229-525BF9BF2E45}" destId="{FDC9E2A5-11CD-4D6B-938D-C072C646920D}" srcOrd="2" destOrd="0" presId="urn:microsoft.com/office/officeart/2005/8/layout/orgChart1"/>
    <dgm:cxn modelId="{F813280B-EA78-4E6D-9B31-021C184BFE0A}" type="presParOf" srcId="{D940EFAB-6D8A-46FF-A143-0D5D38351AD7}" destId="{D5EEDB2C-4B02-4211-88CB-BB96947EC450}" srcOrd="4" destOrd="0" presId="urn:microsoft.com/office/officeart/2005/8/layout/orgChart1"/>
    <dgm:cxn modelId="{B136C93B-E7C0-4EF7-A7A7-FBCEE952CA75}" type="presParOf" srcId="{D940EFAB-6D8A-46FF-A143-0D5D38351AD7}" destId="{6BD7B2F3-2C6B-4302-B384-9B23B4F96712}" srcOrd="5" destOrd="0" presId="urn:microsoft.com/office/officeart/2005/8/layout/orgChart1"/>
    <dgm:cxn modelId="{A429F95E-D5ED-4AF3-9AAB-3F79F8A7F6EA}" type="presParOf" srcId="{6BD7B2F3-2C6B-4302-B384-9B23B4F96712}" destId="{055C614F-66FB-41FE-A1B3-35D6008A1E52}" srcOrd="0" destOrd="0" presId="urn:microsoft.com/office/officeart/2005/8/layout/orgChart1"/>
    <dgm:cxn modelId="{7888890F-20B9-4B23-88DD-9627CDA01674}" type="presParOf" srcId="{055C614F-66FB-41FE-A1B3-35D6008A1E52}" destId="{90AEC3BD-9F32-4378-858B-2BFE19E79047}" srcOrd="0" destOrd="0" presId="urn:microsoft.com/office/officeart/2005/8/layout/orgChart1"/>
    <dgm:cxn modelId="{58642B09-7B1B-427D-BE67-7B5B24E7BE5A}" type="presParOf" srcId="{055C614F-66FB-41FE-A1B3-35D6008A1E52}" destId="{3E46D4C3-9E7B-4158-A4F3-B4E55FCC0B79}" srcOrd="1" destOrd="0" presId="urn:microsoft.com/office/officeart/2005/8/layout/orgChart1"/>
    <dgm:cxn modelId="{E1011294-E321-4236-BC90-F6294B182709}" type="presParOf" srcId="{6BD7B2F3-2C6B-4302-B384-9B23B4F96712}" destId="{292611A2-EDD8-4254-8CFD-C0CE1BA3351E}" srcOrd="1" destOrd="0" presId="urn:microsoft.com/office/officeart/2005/8/layout/orgChart1"/>
    <dgm:cxn modelId="{DFA0ED53-840A-4526-85C2-D576977A1BF9}" type="presParOf" srcId="{6BD7B2F3-2C6B-4302-B384-9B23B4F96712}" destId="{624317D3-7471-4E8D-B83E-24DAF7079440}" srcOrd="2" destOrd="0" presId="urn:microsoft.com/office/officeart/2005/8/layout/orgChart1"/>
    <dgm:cxn modelId="{28985C13-B8F8-451B-81BC-F551BC2C6172}" type="presParOf" srcId="{D940EFAB-6D8A-46FF-A143-0D5D38351AD7}" destId="{C0002AF2-6BC7-4957-897C-A80FED1435E9}" srcOrd="6" destOrd="0" presId="urn:microsoft.com/office/officeart/2005/8/layout/orgChart1"/>
    <dgm:cxn modelId="{FC7D9621-3963-4A40-A91F-1426410300D2}" type="presParOf" srcId="{D940EFAB-6D8A-46FF-A143-0D5D38351AD7}" destId="{5822AC4B-FBF0-4C76-9109-9263DA1588E0}" srcOrd="7" destOrd="0" presId="urn:microsoft.com/office/officeart/2005/8/layout/orgChart1"/>
    <dgm:cxn modelId="{4E0124BF-9F0A-4DC9-A041-B20217D429AB}" type="presParOf" srcId="{5822AC4B-FBF0-4C76-9109-9263DA1588E0}" destId="{55494295-AD42-4E96-BEB0-2F1E0D9EFD94}" srcOrd="0" destOrd="0" presId="urn:microsoft.com/office/officeart/2005/8/layout/orgChart1"/>
    <dgm:cxn modelId="{5EC679F9-723B-44C6-9160-DE0A7E2A7CCA}" type="presParOf" srcId="{55494295-AD42-4E96-BEB0-2F1E0D9EFD94}" destId="{8DEBCBC0-E45F-4EA5-9D77-44831251887F}" srcOrd="0" destOrd="0" presId="urn:microsoft.com/office/officeart/2005/8/layout/orgChart1"/>
    <dgm:cxn modelId="{A73F93A5-5971-4434-9279-E41824804D70}" type="presParOf" srcId="{55494295-AD42-4E96-BEB0-2F1E0D9EFD94}" destId="{69775FAE-F98D-45A2-8293-9B9EFEFC7667}" srcOrd="1" destOrd="0" presId="urn:microsoft.com/office/officeart/2005/8/layout/orgChart1"/>
    <dgm:cxn modelId="{FCD41415-9CB5-464B-9E94-5D052AAAE986}" type="presParOf" srcId="{5822AC4B-FBF0-4C76-9109-9263DA1588E0}" destId="{2C0842D2-45C0-4945-A834-54F04D5D8C36}" srcOrd="1" destOrd="0" presId="urn:microsoft.com/office/officeart/2005/8/layout/orgChart1"/>
    <dgm:cxn modelId="{DAF92277-1BD1-4D23-830A-2971262B373B}" type="presParOf" srcId="{5822AC4B-FBF0-4C76-9109-9263DA1588E0}" destId="{9A89EC72-604B-4657-9EB7-52C584B4B7C6}" srcOrd="2" destOrd="0" presId="urn:microsoft.com/office/officeart/2005/8/layout/orgChart1"/>
    <dgm:cxn modelId="{AE45B8AE-79A1-4793-B792-9E7528AAEBF9}" type="presParOf" srcId="{D940EFAB-6D8A-46FF-A143-0D5D38351AD7}" destId="{1381AE28-1AF6-4039-AF7D-A8C2505F4476}" srcOrd="8" destOrd="0" presId="urn:microsoft.com/office/officeart/2005/8/layout/orgChart1"/>
    <dgm:cxn modelId="{87768FA2-85E7-40C1-ABB7-E00CE69CC128}" type="presParOf" srcId="{D940EFAB-6D8A-46FF-A143-0D5D38351AD7}" destId="{DFBFC75D-E2A8-4A57-AF31-79836AAEED5A}" srcOrd="9" destOrd="0" presId="urn:microsoft.com/office/officeart/2005/8/layout/orgChart1"/>
    <dgm:cxn modelId="{32E420BA-0F7F-4FCE-9644-207C3E2706E2}" type="presParOf" srcId="{DFBFC75D-E2A8-4A57-AF31-79836AAEED5A}" destId="{8EC9D1CE-D397-4B97-82A2-9D6F885C1915}" srcOrd="0" destOrd="0" presId="urn:microsoft.com/office/officeart/2005/8/layout/orgChart1"/>
    <dgm:cxn modelId="{8E85C7B7-9640-42B8-A82B-F0E3A63B272F}" type="presParOf" srcId="{8EC9D1CE-D397-4B97-82A2-9D6F885C1915}" destId="{FF43BA44-C614-4FE1-AC02-D12A3A5F406D}" srcOrd="0" destOrd="0" presId="urn:microsoft.com/office/officeart/2005/8/layout/orgChart1"/>
    <dgm:cxn modelId="{FBBF82CE-4562-461C-841E-CEA4C02315F0}" type="presParOf" srcId="{8EC9D1CE-D397-4B97-82A2-9D6F885C1915}" destId="{FB220B3C-83DE-46D6-9A2B-285616F111DD}" srcOrd="1" destOrd="0" presId="urn:microsoft.com/office/officeart/2005/8/layout/orgChart1"/>
    <dgm:cxn modelId="{BA4D55C5-754C-416F-B215-C55BE9BAFE94}" type="presParOf" srcId="{DFBFC75D-E2A8-4A57-AF31-79836AAEED5A}" destId="{2A945BBC-F257-4E55-A930-CF15C2CE9CEF}" srcOrd="1" destOrd="0" presId="urn:microsoft.com/office/officeart/2005/8/layout/orgChart1"/>
    <dgm:cxn modelId="{F3307D1A-64C0-4216-ADE3-1C000A9B4E3A}" type="presParOf" srcId="{DFBFC75D-E2A8-4A57-AF31-79836AAEED5A}" destId="{AB542894-FD5D-4762-8FBF-164DDCD32608}" srcOrd="2" destOrd="0" presId="urn:microsoft.com/office/officeart/2005/8/layout/orgChart1"/>
    <dgm:cxn modelId="{E89776B5-426B-4BEB-82B5-CC51C70BAA1F}" type="presParOf" srcId="{D940EFAB-6D8A-46FF-A143-0D5D38351AD7}" destId="{CBFDC4C5-92E9-4527-A42C-8926AD921116}" srcOrd="10" destOrd="0" presId="urn:microsoft.com/office/officeart/2005/8/layout/orgChart1"/>
    <dgm:cxn modelId="{32F77D5E-765D-4EB4-9755-81DE9567E634}" type="presParOf" srcId="{D940EFAB-6D8A-46FF-A143-0D5D38351AD7}" destId="{899BD8D0-A80D-4FE9-AD4D-1C827C9B5778}" srcOrd="11" destOrd="0" presId="urn:microsoft.com/office/officeart/2005/8/layout/orgChart1"/>
    <dgm:cxn modelId="{FF940DD7-51EF-47CB-A5AF-D84F91CB2C03}" type="presParOf" srcId="{899BD8D0-A80D-4FE9-AD4D-1C827C9B5778}" destId="{7602DD94-E865-44D9-9627-4F6605658706}" srcOrd="0" destOrd="0" presId="urn:microsoft.com/office/officeart/2005/8/layout/orgChart1"/>
    <dgm:cxn modelId="{A5E9E608-7AE0-44B0-87DB-3BCE1D891C8F}" type="presParOf" srcId="{7602DD94-E865-44D9-9627-4F6605658706}" destId="{9CA02C17-F13B-4AFA-BCDC-2759AADBDA88}" srcOrd="0" destOrd="0" presId="urn:microsoft.com/office/officeart/2005/8/layout/orgChart1"/>
    <dgm:cxn modelId="{1BBBA288-4D5C-4ADD-8DE2-3892A83CE216}" type="presParOf" srcId="{7602DD94-E865-44D9-9627-4F6605658706}" destId="{D442FD9A-3B55-4F86-A44F-E11A145B8D09}" srcOrd="1" destOrd="0" presId="urn:microsoft.com/office/officeart/2005/8/layout/orgChart1"/>
    <dgm:cxn modelId="{2BF66050-CC7E-4883-9E0D-D23F2686A37C}" type="presParOf" srcId="{899BD8D0-A80D-4FE9-AD4D-1C827C9B5778}" destId="{D77A0B8F-7398-47E4-8674-AC908328937F}" srcOrd="1" destOrd="0" presId="urn:microsoft.com/office/officeart/2005/8/layout/orgChart1"/>
    <dgm:cxn modelId="{1EBE0DC1-EE63-483A-A8DA-6556C8204FA9}" type="presParOf" srcId="{899BD8D0-A80D-4FE9-AD4D-1C827C9B5778}" destId="{872CAB09-A1C0-4EB1-B796-E777AC3C7FFC}" srcOrd="2" destOrd="0" presId="urn:microsoft.com/office/officeart/2005/8/layout/orgChart1"/>
    <dgm:cxn modelId="{3FC49954-29F2-4246-BDE9-5FD7EBDB8164}" type="presParOf" srcId="{D940EFAB-6D8A-46FF-A143-0D5D38351AD7}" destId="{70DCB73B-7484-44CA-BFAE-829C471D36C2}" srcOrd="12" destOrd="0" presId="urn:microsoft.com/office/officeart/2005/8/layout/orgChart1"/>
    <dgm:cxn modelId="{A12767F7-C171-40D7-B1CE-8070EA12CAA9}" type="presParOf" srcId="{D940EFAB-6D8A-46FF-A143-0D5D38351AD7}" destId="{5A9156F5-90E8-4275-85E2-2F2BDEF3E6ED}" srcOrd="13" destOrd="0" presId="urn:microsoft.com/office/officeart/2005/8/layout/orgChart1"/>
    <dgm:cxn modelId="{A15B36F7-1E6E-47AA-855D-554A01A97702}" type="presParOf" srcId="{5A9156F5-90E8-4275-85E2-2F2BDEF3E6ED}" destId="{B67F13BE-D201-4848-9354-850762157C18}" srcOrd="0" destOrd="0" presId="urn:microsoft.com/office/officeart/2005/8/layout/orgChart1"/>
    <dgm:cxn modelId="{727ED82B-9565-4044-83A0-753F5880CF2B}" type="presParOf" srcId="{B67F13BE-D201-4848-9354-850762157C18}" destId="{FBB6C37C-366B-4BA7-B15A-48D8C549E1D9}" srcOrd="0" destOrd="0" presId="urn:microsoft.com/office/officeart/2005/8/layout/orgChart1"/>
    <dgm:cxn modelId="{DC64288A-6305-45C3-B26C-E88523CFDF69}" type="presParOf" srcId="{B67F13BE-D201-4848-9354-850762157C18}" destId="{3E39B560-A23A-4E77-8904-D7B82908F0F0}" srcOrd="1" destOrd="0" presId="urn:microsoft.com/office/officeart/2005/8/layout/orgChart1"/>
    <dgm:cxn modelId="{AAA5A2B1-1405-4CAE-8059-3F99A4AAE4E2}" type="presParOf" srcId="{5A9156F5-90E8-4275-85E2-2F2BDEF3E6ED}" destId="{5E2E1E06-CA54-4323-8793-041193B66B19}" srcOrd="1" destOrd="0" presId="urn:microsoft.com/office/officeart/2005/8/layout/orgChart1"/>
    <dgm:cxn modelId="{E4431ACF-1CDF-46C4-ABA8-4B67677A7D05}" type="presParOf" srcId="{5A9156F5-90E8-4275-85E2-2F2BDEF3E6ED}" destId="{BCD43F05-1949-4328-9B8A-D8A79DAFB6CE}" srcOrd="2" destOrd="0" presId="urn:microsoft.com/office/officeart/2005/8/layout/orgChart1"/>
    <dgm:cxn modelId="{B2430E99-3693-4F99-8C87-B438D9F518D6}" type="presParOf" srcId="{7E9127E0-2D08-445A-B904-359673720023}" destId="{1CE63AC5-22DE-4DAA-99E7-A935F95FDFE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4FCA2A-0066-4281-89D1-7DA27DB25805}" type="doc">
      <dgm:prSet loTypeId="urn:microsoft.com/office/officeart/2005/8/layout/pList2#1" loCatId="list" qsTypeId="urn:microsoft.com/office/officeart/2005/8/quickstyle/3d1" qsCatId="3D" csTypeId="urn:microsoft.com/office/officeart/2005/8/colors/accent1_2" csCatId="accent1" phldr="1"/>
      <dgm:spPr/>
    </dgm:pt>
    <dgm:pt modelId="{D80456FF-A625-4EAF-AA9B-E740DB28EA52}">
      <dgm:prSet phldrT="[Текст]" custT="1"/>
      <dgm:spPr/>
      <dgm:t>
        <a:bodyPr/>
        <a:lstStyle/>
        <a:p>
          <a:pPr algn="ctr"/>
          <a:r>
            <a:rPr lang="ru-RU" sz="1200" u="sng" dirty="0" smtClean="0"/>
            <a:t>Осадки сточных вод </a:t>
          </a:r>
          <a:r>
            <a:rPr lang="ru-RU" sz="1200" dirty="0" smtClean="0"/>
            <a:t/>
          </a:r>
          <a:br>
            <a:rPr lang="ru-RU" sz="1200" dirty="0" smtClean="0"/>
          </a:br>
          <a:r>
            <a:rPr lang="ru-RU" sz="1200" dirty="0" smtClean="0"/>
            <a:t>при отчистки сточных вод на очистных сооружениях образуются осадки. При естественной сушки на иловых площадках и механического обезвоживания их влажность снижается с 97 до 80%. Содержание азота в осадках составляет 2,0-4,0 %, фосфора -2,3 -3,9%, калия –до 0,2%.Норма внесения составляет 20-100 т/га.</a:t>
          </a:r>
          <a:endParaRPr lang="ru-RU" sz="1200" dirty="0"/>
        </a:p>
      </dgm:t>
    </dgm:pt>
    <dgm:pt modelId="{ADF6616F-CD79-4627-8834-302EC9243ADD}" type="parTrans" cxnId="{ACF703D2-F17A-49B0-BB10-DE1721FBF023}">
      <dgm:prSet/>
      <dgm:spPr/>
      <dgm:t>
        <a:bodyPr/>
        <a:lstStyle/>
        <a:p>
          <a:endParaRPr lang="ru-RU"/>
        </a:p>
      </dgm:t>
    </dgm:pt>
    <dgm:pt modelId="{1D5BDD27-DA65-4029-9ACC-C9DD6D2BCF8A}" type="sibTrans" cxnId="{ACF703D2-F17A-49B0-BB10-DE1721FBF023}">
      <dgm:prSet/>
      <dgm:spPr/>
      <dgm:t>
        <a:bodyPr/>
        <a:lstStyle/>
        <a:p>
          <a:endParaRPr lang="ru-RU"/>
        </a:p>
      </dgm:t>
    </dgm:pt>
    <dgm:pt modelId="{161DF315-31D9-4C42-9B07-62BF4FFC1C48}">
      <dgm:prSet phldrT="[Текст]" custT="1"/>
      <dgm:spPr/>
      <dgm:t>
        <a:bodyPr/>
        <a:lstStyle/>
        <a:p>
          <a:r>
            <a:rPr lang="ru-RU" sz="1200" u="sng" dirty="0" smtClean="0"/>
            <a:t>Бытовые отходы</a:t>
          </a:r>
          <a:br>
            <a:rPr lang="ru-RU" sz="1200" u="sng" dirty="0" smtClean="0"/>
          </a:br>
          <a:r>
            <a:rPr lang="ru-RU" sz="1200" u="none" dirty="0" smtClean="0"/>
            <a:t>Наибольшее количество составляет бытовой мусор. Он хотя и содержит органические отходы, но в нем присутствуют примеси железа, стекла и др. В среднем в домовом мусоре содержится азота 0,5 -0,6%, фосфора 0,3-0,8 %, калия 0,4-1,0%. Мусор компостируют.</a:t>
          </a:r>
        </a:p>
        <a:p>
          <a:r>
            <a:rPr lang="ru-RU" sz="1200" u="none" dirty="0" smtClean="0"/>
            <a:t>В населенных пунктах без канализации накапливаются фекалии. В них содержится азота 1,1 %, фосфора 0,26%, калия 0,22%. Применять их следует в виде компоста с навозом, почвой, торфом.</a:t>
          </a:r>
          <a:endParaRPr lang="ru-RU" sz="1200" u="none" dirty="0"/>
        </a:p>
      </dgm:t>
    </dgm:pt>
    <dgm:pt modelId="{FB79FA8D-BF8D-4B5E-8207-56ACFB32CCFC}" type="parTrans" cxnId="{AF1AA72B-A5D2-4459-99D4-126FC6E14B44}">
      <dgm:prSet/>
      <dgm:spPr/>
      <dgm:t>
        <a:bodyPr/>
        <a:lstStyle/>
        <a:p>
          <a:endParaRPr lang="ru-RU"/>
        </a:p>
      </dgm:t>
    </dgm:pt>
    <dgm:pt modelId="{D635A3DD-7E5A-477E-A1B4-0C8572A570D0}" type="sibTrans" cxnId="{AF1AA72B-A5D2-4459-99D4-126FC6E14B44}">
      <dgm:prSet/>
      <dgm:spPr/>
      <dgm:t>
        <a:bodyPr/>
        <a:lstStyle/>
        <a:p>
          <a:endParaRPr lang="ru-RU"/>
        </a:p>
      </dgm:t>
    </dgm:pt>
    <dgm:pt modelId="{6D8BCFAC-872D-4B0D-B13E-684BC6F87387}">
      <dgm:prSet phldrT="[Текст]" custT="1"/>
      <dgm:spPr/>
      <dgm:t>
        <a:bodyPr/>
        <a:lstStyle/>
        <a:p>
          <a:r>
            <a:rPr lang="ru-RU" sz="1200" u="sng" dirty="0" smtClean="0"/>
            <a:t>Отходы промышленности</a:t>
          </a:r>
          <a:br>
            <a:rPr lang="ru-RU" sz="1200" u="sng" dirty="0" smtClean="0"/>
          </a:br>
          <a:r>
            <a:rPr lang="ru-RU" sz="1200" u="none" dirty="0" smtClean="0"/>
            <a:t>В качестве удобрений могут использоваться различные отходы пищевой и перерабатывающей промышленности (отходы боен, переработки пера, шелуха семян, выжимки, лигнин и др. Содержание азота, фосфора и калия в нем низкое. Выше названные отходы необходимо компостировать.</a:t>
          </a:r>
          <a:r>
            <a:rPr lang="ru-RU" sz="1200" dirty="0" smtClean="0"/>
            <a:t/>
          </a:r>
          <a:br>
            <a:rPr lang="ru-RU" sz="1200" dirty="0" smtClean="0"/>
          </a:br>
          <a:r>
            <a:rPr lang="ru-RU" sz="1200" dirty="0" smtClean="0"/>
            <a:t/>
          </a:r>
          <a:br>
            <a:rPr lang="ru-RU" sz="1200" dirty="0" smtClean="0"/>
          </a:br>
          <a:endParaRPr lang="ru-RU" sz="1200" dirty="0"/>
        </a:p>
      </dgm:t>
    </dgm:pt>
    <dgm:pt modelId="{823756BE-DEED-4920-8F81-82DE826B36F3}" type="parTrans" cxnId="{4CAF466D-C1D5-4E7A-B88D-40CBB75BAE68}">
      <dgm:prSet/>
      <dgm:spPr/>
      <dgm:t>
        <a:bodyPr/>
        <a:lstStyle/>
        <a:p>
          <a:endParaRPr lang="ru-RU"/>
        </a:p>
      </dgm:t>
    </dgm:pt>
    <dgm:pt modelId="{19C13C41-A0C0-4BE8-B28A-99DC501A97ED}" type="sibTrans" cxnId="{4CAF466D-C1D5-4E7A-B88D-40CBB75BAE68}">
      <dgm:prSet/>
      <dgm:spPr/>
      <dgm:t>
        <a:bodyPr/>
        <a:lstStyle/>
        <a:p>
          <a:endParaRPr lang="ru-RU"/>
        </a:p>
      </dgm:t>
    </dgm:pt>
    <dgm:pt modelId="{6D1322ED-A749-4099-A722-9AF0A58ACBB1}" type="pres">
      <dgm:prSet presAssocID="{444FCA2A-0066-4281-89D1-7DA27DB25805}" presName="Name0" presStyleCnt="0">
        <dgm:presLayoutVars>
          <dgm:dir/>
          <dgm:resizeHandles val="exact"/>
        </dgm:presLayoutVars>
      </dgm:prSet>
      <dgm:spPr/>
    </dgm:pt>
    <dgm:pt modelId="{5BFF7F6C-1079-49BB-83B4-AAC02716F74F}" type="pres">
      <dgm:prSet presAssocID="{444FCA2A-0066-4281-89D1-7DA27DB25805}" presName="bkgdShp" presStyleLbl="alignAccFollowNode1" presStyleIdx="0" presStyleCnt="1" custScaleY="84049" custLinFactNeighborX="-877" custLinFactNeighborY="-6613"/>
      <dgm:spPr/>
    </dgm:pt>
    <dgm:pt modelId="{005570A7-3E8A-4C30-869A-F540A37B948E}" type="pres">
      <dgm:prSet presAssocID="{444FCA2A-0066-4281-89D1-7DA27DB25805}" presName="linComp" presStyleCnt="0"/>
      <dgm:spPr/>
    </dgm:pt>
    <dgm:pt modelId="{7A7E50D6-42F5-4B64-BC79-30F652D86305}" type="pres">
      <dgm:prSet presAssocID="{D80456FF-A625-4EAF-AA9B-E740DB28EA52}" presName="compNode" presStyleCnt="0"/>
      <dgm:spPr/>
    </dgm:pt>
    <dgm:pt modelId="{A5215911-494E-441E-945C-5525B35E4E56}" type="pres">
      <dgm:prSet presAssocID="{D80456FF-A625-4EAF-AA9B-E740DB28EA52}" presName="node" presStyleLbl="node1" presStyleIdx="0" presStyleCnt="3" custScaleX="111589" custScaleY="115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0C382-A84E-4B23-A20A-C20CCC62B40C}" type="pres">
      <dgm:prSet presAssocID="{D80456FF-A625-4EAF-AA9B-E740DB28EA52}" presName="invisiNode" presStyleLbl="node1" presStyleIdx="0" presStyleCnt="3"/>
      <dgm:spPr/>
    </dgm:pt>
    <dgm:pt modelId="{21A8D106-1394-4CCE-B32A-333C153FA3B1}" type="pres">
      <dgm:prSet presAssocID="{D80456FF-A625-4EAF-AA9B-E740DB28EA52}" presName="imagNode" presStyleLbl="fgImgPlace1" presStyleIdx="0" presStyleCnt="3" custLinFactNeighborX="-701" custLinFactNeighborY="-32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4C3DC2E-CDF3-4FA3-A514-960C173230B6}" type="pres">
      <dgm:prSet presAssocID="{1D5BDD27-DA65-4029-9ACC-C9DD6D2BCF8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DD832E6-E950-44AA-9759-10B672C85A13}" type="pres">
      <dgm:prSet presAssocID="{161DF315-31D9-4C42-9B07-62BF4FFC1C48}" presName="compNode" presStyleCnt="0"/>
      <dgm:spPr/>
    </dgm:pt>
    <dgm:pt modelId="{AC02F677-B9F8-4836-AB0C-E251F38DBDCD}" type="pres">
      <dgm:prSet presAssocID="{161DF315-31D9-4C42-9B07-62BF4FFC1C48}" presName="node" presStyleLbl="node1" presStyleIdx="1" presStyleCnt="3" custScaleX="117227" custScaleY="115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E01A7-E1FA-46C0-9B8F-D7B6DA5B4ACD}" type="pres">
      <dgm:prSet presAssocID="{161DF315-31D9-4C42-9B07-62BF4FFC1C48}" presName="invisiNode" presStyleLbl="node1" presStyleIdx="1" presStyleCnt="3"/>
      <dgm:spPr/>
    </dgm:pt>
    <dgm:pt modelId="{26C94DB2-6E7D-4120-AECF-E9A14FBB5B9C}" type="pres">
      <dgm:prSet presAssocID="{161DF315-31D9-4C42-9B07-62BF4FFC1C48}" presName="imagNode" presStyleLbl="fgImgPlace1" presStyleIdx="1" presStyleCnt="3" custLinFactNeighborX="-273" custLinFactNeighborY="-32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F7B944F-4CD5-4927-8537-07E680CD6C01}" type="pres">
      <dgm:prSet presAssocID="{D635A3DD-7E5A-477E-A1B4-0C8572A570D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1FB0BFF-F5CB-4017-9A4A-3E1145863DFD}" type="pres">
      <dgm:prSet presAssocID="{6D8BCFAC-872D-4B0D-B13E-684BC6F87387}" presName="compNode" presStyleCnt="0"/>
      <dgm:spPr/>
    </dgm:pt>
    <dgm:pt modelId="{E02D6FF8-C3A0-45D7-A9A5-6AC73A629260}" type="pres">
      <dgm:prSet presAssocID="{6D8BCFAC-872D-4B0D-B13E-684BC6F87387}" presName="node" presStyleLbl="node1" presStyleIdx="2" presStyleCnt="3" custScaleX="112262" custScaleY="114899" custLinFactNeighborX="-159" custLinFactNeighborY="-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1583D-3620-412C-A24A-C077439F2E18}" type="pres">
      <dgm:prSet presAssocID="{6D8BCFAC-872D-4B0D-B13E-684BC6F87387}" presName="invisiNode" presStyleLbl="node1" presStyleIdx="2" presStyleCnt="3"/>
      <dgm:spPr/>
    </dgm:pt>
    <dgm:pt modelId="{64CBCDF7-5787-4DFD-91A6-E5A1A87DFB78}" type="pres">
      <dgm:prSet presAssocID="{6D8BCFAC-872D-4B0D-B13E-684BC6F87387}" presName="imagNode" presStyleLbl="fgImgPlace1" presStyleIdx="2" presStyleCnt="3" custLinFactNeighborX="-181" custLinFactNeighborY="-389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6B11ACF-98C1-4BA7-8DB8-3F1A1ECA8939}" type="presOf" srcId="{D635A3DD-7E5A-477E-A1B4-0C8572A570D0}" destId="{2F7B944F-4CD5-4927-8537-07E680CD6C01}" srcOrd="0" destOrd="0" presId="urn:microsoft.com/office/officeart/2005/8/layout/pList2#1"/>
    <dgm:cxn modelId="{AF1AA72B-A5D2-4459-99D4-126FC6E14B44}" srcId="{444FCA2A-0066-4281-89D1-7DA27DB25805}" destId="{161DF315-31D9-4C42-9B07-62BF4FFC1C48}" srcOrd="1" destOrd="0" parTransId="{FB79FA8D-BF8D-4B5E-8207-56ACFB32CCFC}" sibTransId="{D635A3DD-7E5A-477E-A1B4-0C8572A570D0}"/>
    <dgm:cxn modelId="{C4911633-9901-4EA3-97B7-1956EC576166}" type="presOf" srcId="{6D8BCFAC-872D-4B0D-B13E-684BC6F87387}" destId="{E02D6FF8-C3A0-45D7-A9A5-6AC73A629260}" srcOrd="0" destOrd="0" presId="urn:microsoft.com/office/officeart/2005/8/layout/pList2#1"/>
    <dgm:cxn modelId="{F2F3A20D-9881-48B5-8B57-765B23431DE4}" type="presOf" srcId="{D80456FF-A625-4EAF-AA9B-E740DB28EA52}" destId="{A5215911-494E-441E-945C-5525B35E4E56}" srcOrd="0" destOrd="0" presId="urn:microsoft.com/office/officeart/2005/8/layout/pList2#1"/>
    <dgm:cxn modelId="{4CAF466D-C1D5-4E7A-B88D-40CBB75BAE68}" srcId="{444FCA2A-0066-4281-89D1-7DA27DB25805}" destId="{6D8BCFAC-872D-4B0D-B13E-684BC6F87387}" srcOrd="2" destOrd="0" parTransId="{823756BE-DEED-4920-8F81-82DE826B36F3}" sibTransId="{19C13C41-A0C0-4BE8-B28A-99DC501A97ED}"/>
    <dgm:cxn modelId="{E2499B80-2A0D-4983-83B6-4194D975E467}" type="presOf" srcId="{444FCA2A-0066-4281-89D1-7DA27DB25805}" destId="{6D1322ED-A749-4099-A722-9AF0A58ACBB1}" srcOrd="0" destOrd="0" presId="urn:microsoft.com/office/officeart/2005/8/layout/pList2#1"/>
    <dgm:cxn modelId="{C41E675D-7855-4777-8DEA-B3237A5A198C}" type="presOf" srcId="{161DF315-31D9-4C42-9B07-62BF4FFC1C48}" destId="{AC02F677-B9F8-4836-AB0C-E251F38DBDCD}" srcOrd="0" destOrd="0" presId="urn:microsoft.com/office/officeart/2005/8/layout/pList2#1"/>
    <dgm:cxn modelId="{ACF703D2-F17A-49B0-BB10-DE1721FBF023}" srcId="{444FCA2A-0066-4281-89D1-7DA27DB25805}" destId="{D80456FF-A625-4EAF-AA9B-E740DB28EA52}" srcOrd="0" destOrd="0" parTransId="{ADF6616F-CD79-4627-8834-302EC9243ADD}" sibTransId="{1D5BDD27-DA65-4029-9ACC-C9DD6D2BCF8A}"/>
    <dgm:cxn modelId="{3CE3D24B-FCF2-4A0A-8CB6-E1D59ADED8E8}" type="presOf" srcId="{1D5BDD27-DA65-4029-9ACC-C9DD6D2BCF8A}" destId="{64C3DC2E-CDF3-4FA3-A514-960C173230B6}" srcOrd="0" destOrd="0" presId="urn:microsoft.com/office/officeart/2005/8/layout/pList2#1"/>
    <dgm:cxn modelId="{8F152974-F3F2-433F-B354-013E15112726}" type="presParOf" srcId="{6D1322ED-A749-4099-A722-9AF0A58ACBB1}" destId="{5BFF7F6C-1079-49BB-83B4-AAC02716F74F}" srcOrd="0" destOrd="0" presId="urn:microsoft.com/office/officeart/2005/8/layout/pList2#1"/>
    <dgm:cxn modelId="{CDF95CF4-DCB7-43EF-AF89-5D7AEC42003D}" type="presParOf" srcId="{6D1322ED-A749-4099-A722-9AF0A58ACBB1}" destId="{005570A7-3E8A-4C30-869A-F540A37B948E}" srcOrd="1" destOrd="0" presId="urn:microsoft.com/office/officeart/2005/8/layout/pList2#1"/>
    <dgm:cxn modelId="{A87EE8B6-D7DC-4F3D-A2C0-F78E1E9901AA}" type="presParOf" srcId="{005570A7-3E8A-4C30-869A-F540A37B948E}" destId="{7A7E50D6-42F5-4B64-BC79-30F652D86305}" srcOrd="0" destOrd="0" presId="urn:microsoft.com/office/officeart/2005/8/layout/pList2#1"/>
    <dgm:cxn modelId="{A9CE4F6E-B572-43CA-B11D-57122235389D}" type="presParOf" srcId="{7A7E50D6-42F5-4B64-BC79-30F652D86305}" destId="{A5215911-494E-441E-945C-5525B35E4E56}" srcOrd="0" destOrd="0" presId="urn:microsoft.com/office/officeart/2005/8/layout/pList2#1"/>
    <dgm:cxn modelId="{0BC2FEA3-486E-4D2A-8C69-44182941B902}" type="presParOf" srcId="{7A7E50D6-42F5-4B64-BC79-30F652D86305}" destId="{9510C382-A84E-4B23-A20A-C20CCC62B40C}" srcOrd="1" destOrd="0" presId="urn:microsoft.com/office/officeart/2005/8/layout/pList2#1"/>
    <dgm:cxn modelId="{003C7150-ABAD-48ED-ABBE-4B56B4871AE1}" type="presParOf" srcId="{7A7E50D6-42F5-4B64-BC79-30F652D86305}" destId="{21A8D106-1394-4CCE-B32A-333C153FA3B1}" srcOrd="2" destOrd="0" presId="urn:microsoft.com/office/officeart/2005/8/layout/pList2#1"/>
    <dgm:cxn modelId="{BF7DB49C-8711-4BDF-A4CC-EFDD4FDCDB26}" type="presParOf" srcId="{005570A7-3E8A-4C30-869A-F540A37B948E}" destId="{64C3DC2E-CDF3-4FA3-A514-960C173230B6}" srcOrd="1" destOrd="0" presId="urn:microsoft.com/office/officeart/2005/8/layout/pList2#1"/>
    <dgm:cxn modelId="{ABEDE75E-104C-496C-9124-147634C3BD5C}" type="presParOf" srcId="{005570A7-3E8A-4C30-869A-F540A37B948E}" destId="{3DD832E6-E950-44AA-9759-10B672C85A13}" srcOrd="2" destOrd="0" presId="urn:microsoft.com/office/officeart/2005/8/layout/pList2#1"/>
    <dgm:cxn modelId="{6C4FDB25-295E-4071-9474-85CD24394749}" type="presParOf" srcId="{3DD832E6-E950-44AA-9759-10B672C85A13}" destId="{AC02F677-B9F8-4836-AB0C-E251F38DBDCD}" srcOrd="0" destOrd="0" presId="urn:microsoft.com/office/officeart/2005/8/layout/pList2#1"/>
    <dgm:cxn modelId="{EF18E74A-0F67-4398-ABB8-127E46A6461C}" type="presParOf" srcId="{3DD832E6-E950-44AA-9759-10B672C85A13}" destId="{78FE01A7-E1FA-46C0-9B8F-D7B6DA5B4ACD}" srcOrd="1" destOrd="0" presId="urn:microsoft.com/office/officeart/2005/8/layout/pList2#1"/>
    <dgm:cxn modelId="{2ABD0ED6-AC75-4858-B2DB-77F665EF8D16}" type="presParOf" srcId="{3DD832E6-E950-44AA-9759-10B672C85A13}" destId="{26C94DB2-6E7D-4120-AECF-E9A14FBB5B9C}" srcOrd="2" destOrd="0" presId="urn:microsoft.com/office/officeart/2005/8/layout/pList2#1"/>
    <dgm:cxn modelId="{7CBF7E3A-1207-4AC0-B77B-164A6705151C}" type="presParOf" srcId="{005570A7-3E8A-4C30-869A-F540A37B948E}" destId="{2F7B944F-4CD5-4927-8537-07E680CD6C01}" srcOrd="3" destOrd="0" presId="urn:microsoft.com/office/officeart/2005/8/layout/pList2#1"/>
    <dgm:cxn modelId="{A80FF5D7-7CD1-4673-AEC7-C3C05678728A}" type="presParOf" srcId="{005570A7-3E8A-4C30-869A-F540A37B948E}" destId="{71FB0BFF-F5CB-4017-9A4A-3E1145863DFD}" srcOrd="4" destOrd="0" presId="urn:microsoft.com/office/officeart/2005/8/layout/pList2#1"/>
    <dgm:cxn modelId="{88DA4155-6930-4EA7-8AB6-8B241412341B}" type="presParOf" srcId="{71FB0BFF-F5CB-4017-9A4A-3E1145863DFD}" destId="{E02D6FF8-C3A0-45D7-A9A5-6AC73A629260}" srcOrd="0" destOrd="0" presId="urn:microsoft.com/office/officeart/2005/8/layout/pList2#1"/>
    <dgm:cxn modelId="{78B0B328-2CEC-466A-80B2-5EBDB1202CD8}" type="presParOf" srcId="{71FB0BFF-F5CB-4017-9A4A-3E1145863DFD}" destId="{B511583D-3620-412C-A24A-C077439F2E18}" srcOrd="1" destOrd="0" presId="urn:microsoft.com/office/officeart/2005/8/layout/pList2#1"/>
    <dgm:cxn modelId="{D8A91638-5E39-42BC-B3B9-FE3890C12E3C}" type="presParOf" srcId="{71FB0BFF-F5CB-4017-9A4A-3E1145863DFD}" destId="{64CBCDF7-5787-4DFD-91A6-E5A1A87DFB7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CB73B-7484-44CA-BFAE-829C471D36C2}">
      <dsp:nvSpPr>
        <dsp:cNvPr id="0" name=""/>
        <dsp:cNvSpPr/>
      </dsp:nvSpPr>
      <dsp:spPr>
        <a:xfrm>
          <a:off x="4250561" y="626975"/>
          <a:ext cx="3621882" cy="1087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525"/>
              </a:lnTo>
              <a:lnTo>
                <a:pt x="3621882" y="979525"/>
              </a:lnTo>
              <a:lnTo>
                <a:pt x="3621882" y="108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DC4C5-92E9-4527-A42C-8926AD921116}">
      <dsp:nvSpPr>
        <dsp:cNvPr id="0" name=""/>
        <dsp:cNvSpPr/>
      </dsp:nvSpPr>
      <dsp:spPr>
        <a:xfrm>
          <a:off x="4250561" y="626975"/>
          <a:ext cx="2407431" cy="730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335"/>
              </a:lnTo>
              <a:lnTo>
                <a:pt x="2407431" y="622335"/>
              </a:lnTo>
              <a:lnTo>
                <a:pt x="2407431" y="7303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1AE28-1AF6-4039-AF7D-A8C2505F4476}">
      <dsp:nvSpPr>
        <dsp:cNvPr id="0" name=""/>
        <dsp:cNvSpPr/>
      </dsp:nvSpPr>
      <dsp:spPr>
        <a:xfrm>
          <a:off x="4250561" y="626975"/>
          <a:ext cx="1121552" cy="444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586"/>
              </a:lnTo>
              <a:lnTo>
                <a:pt x="1121552" y="336586"/>
              </a:lnTo>
              <a:lnTo>
                <a:pt x="1121552" y="444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02AF2-6BC7-4957-897C-A80FED1435E9}">
      <dsp:nvSpPr>
        <dsp:cNvPr id="0" name=""/>
        <dsp:cNvSpPr/>
      </dsp:nvSpPr>
      <dsp:spPr>
        <a:xfrm>
          <a:off x="4183383" y="626975"/>
          <a:ext cx="91440" cy="230279"/>
        </a:xfrm>
        <a:custGeom>
          <a:avLst/>
          <a:gdLst/>
          <a:ahLst/>
          <a:cxnLst/>
          <a:rect l="0" t="0" r="0" b="0"/>
          <a:pathLst>
            <a:path>
              <a:moveTo>
                <a:pt x="67177" y="0"/>
              </a:moveTo>
              <a:lnTo>
                <a:pt x="67177" y="122271"/>
              </a:lnTo>
              <a:lnTo>
                <a:pt x="45720" y="122271"/>
              </a:lnTo>
              <a:lnTo>
                <a:pt x="45720" y="230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EDB2C-4B02-4211-88CB-BB96947EC450}">
      <dsp:nvSpPr>
        <dsp:cNvPr id="0" name=""/>
        <dsp:cNvSpPr/>
      </dsp:nvSpPr>
      <dsp:spPr>
        <a:xfrm>
          <a:off x="3086093" y="626975"/>
          <a:ext cx="1164467" cy="444594"/>
        </a:xfrm>
        <a:custGeom>
          <a:avLst/>
          <a:gdLst/>
          <a:ahLst/>
          <a:cxnLst/>
          <a:rect l="0" t="0" r="0" b="0"/>
          <a:pathLst>
            <a:path>
              <a:moveTo>
                <a:pt x="1164467" y="0"/>
              </a:moveTo>
              <a:lnTo>
                <a:pt x="1164467" y="336586"/>
              </a:lnTo>
              <a:lnTo>
                <a:pt x="0" y="336586"/>
              </a:lnTo>
              <a:lnTo>
                <a:pt x="0" y="444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56823-3FA0-4251-8020-1C05258BFB98}">
      <dsp:nvSpPr>
        <dsp:cNvPr id="0" name=""/>
        <dsp:cNvSpPr/>
      </dsp:nvSpPr>
      <dsp:spPr>
        <a:xfrm>
          <a:off x="1800213" y="626975"/>
          <a:ext cx="2450347" cy="730344"/>
        </a:xfrm>
        <a:custGeom>
          <a:avLst/>
          <a:gdLst/>
          <a:ahLst/>
          <a:cxnLst/>
          <a:rect l="0" t="0" r="0" b="0"/>
          <a:pathLst>
            <a:path>
              <a:moveTo>
                <a:pt x="2450347" y="0"/>
              </a:moveTo>
              <a:lnTo>
                <a:pt x="2450347" y="622335"/>
              </a:lnTo>
              <a:lnTo>
                <a:pt x="0" y="622335"/>
              </a:lnTo>
              <a:lnTo>
                <a:pt x="0" y="7303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890C0-6C83-424E-9A56-287EA179ECAE}">
      <dsp:nvSpPr>
        <dsp:cNvPr id="0" name=""/>
        <dsp:cNvSpPr/>
      </dsp:nvSpPr>
      <dsp:spPr>
        <a:xfrm>
          <a:off x="585763" y="626975"/>
          <a:ext cx="3664797" cy="1087534"/>
        </a:xfrm>
        <a:custGeom>
          <a:avLst/>
          <a:gdLst/>
          <a:ahLst/>
          <a:cxnLst/>
          <a:rect l="0" t="0" r="0" b="0"/>
          <a:pathLst>
            <a:path>
              <a:moveTo>
                <a:pt x="3664797" y="0"/>
              </a:moveTo>
              <a:lnTo>
                <a:pt x="3664797" y="979525"/>
              </a:lnTo>
              <a:lnTo>
                <a:pt x="0" y="979525"/>
              </a:lnTo>
              <a:lnTo>
                <a:pt x="0" y="108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64B90-D8BD-44CC-BFFA-78BB146E90D0}">
      <dsp:nvSpPr>
        <dsp:cNvPr id="0" name=""/>
        <dsp:cNvSpPr/>
      </dsp:nvSpPr>
      <dsp:spPr>
        <a:xfrm>
          <a:off x="1857386" y="142875"/>
          <a:ext cx="4786349" cy="4841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Органические удобрения</a:t>
          </a:r>
          <a:endParaRPr lang="ru-RU" sz="1500" kern="1200" dirty="0"/>
        </a:p>
      </dsp:txBody>
      <dsp:txXfrm>
        <a:off x="1857386" y="142875"/>
        <a:ext cx="4786349" cy="484100"/>
      </dsp:txXfrm>
    </dsp:sp>
    <dsp:sp modelId="{412E334D-F4B3-4627-99F1-9C087D1DFE46}">
      <dsp:nvSpPr>
        <dsp:cNvPr id="0" name=""/>
        <dsp:cNvSpPr/>
      </dsp:nvSpPr>
      <dsp:spPr>
        <a:xfrm>
          <a:off x="71436" y="1714510"/>
          <a:ext cx="1028654" cy="514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Навоз</a:t>
          </a:r>
          <a:endParaRPr lang="ru-RU" sz="1500" kern="1200" dirty="0"/>
        </a:p>
      </dsp:txBody>
      <dsp:txXfrm>
        <a:off x="71436" y="1714510"/>
        <a:ext cx="1028654" cy="514327"/>
      </dsp:txXfrm>
    </dsp:sp>
    <dsp:sp modelId="{6C69370F-2D14-4BB7-847F-8F8EE7AAB384}">
      <dsp:nvSpPr>
        <dsp:cNvPr id="0" name=""/>
        <dsp:cNvSpPr/>
      </dsp:nvSpPr>
      <dsp:spPr>
        <a:xfrm>
          <a:off x="1285886" y="1357320"/>
          <a:ext cx="1028654" cy="514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Птичий помет</a:t>
          </a:r>
          <a:endParaRPr lang="ru-RU" sz="1500" kern="1200" dirty="0"/>
        </a:p>
      </dsp:txBody>
      <dsp:txXfrm>
        <a:off x="1285886" y="1357320"/>
        <a:ext cx="1028654" cy="514327"/>
      </dsp:txXfrm>
    </dsp:sp>
    <dsp:sp modelId="{90AEC3BD-9F32-4378-858B-2BFE19E79047}">
      <dsp:nvSpPr>
        <dsp:cNvPr id="0" name=""/>
        <dsp:cNvSpPr/>
      </dsp:nvSpPr>
      <dsp:spPr>
        <a:xfrm>
          <a:off x="2571766" y="1071570"/>
          <a:ext cx="1028654" cy="4858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Компосты</a:t>
          </a:r>
          <a:endParaRPr lang="ru-RU" sz="1500" kern="1200" dirty="0"/>
        </a:p>
      </dsp:txBody>
      <dsp:txXfrm>
        <a:off x="2571766" y="1071570"/>
        <a:ext cx="1028654" cy="485807"/>
      </dsp:txXfrm>
    </dsp:sp>
    <dsp:sp modelId="{8DEBCBC0-E45F-4EA5-9D77-44831251887F}">
      <dsp:nvSpPr>
        <dsp:cNvPr id="0" name=""/>
        <dsp:cNvSpPr/>
      </dsp:nvSpPr>
      <dsp:spPr>
        <a:xfrm>
          <a:off x="3714776" y="857255"/>
          <a:ext cx="1028654" cy="514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Зеленое удобрение </a:t>
          </a:r>
          <a:endParaRPr lang="ru-RU" sz="1500" kern="1200" dirty="0"/>
        </a:p>
      </dsp:txBody>
      <dsp:txXfrm>
        <a:off x="3714776" y="857255"/>
        <a:ext cx="1028654" cy="514327"/>
      </dsp:txXfrm>
    </dsp:sp>
    <dsp:sp modelId="{FF43BA44-C614-4FE1-AC02-D12A3A5F406D}">
      <dsp:nvSpPr>
        <dsp:cNvPr id="0" name=""/>
        <dsp:cNvSpPr/>
      </dsp:nvSpPr>
      <dsp:spPr>
        <a:xfrm>
          <a:off x="4857786" y="1071570"/>
          <a:ext cx="1028654" cy="514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Навозная жижа</a:t>
          </a:r>
          <a:endParaRPr lang="ru-RU" sz="1500" kern="1200" dirty="0"/>
        </a:p>
      </dsp:txBody>
      <dsp:txXfrm>
        <a:off x="4857786" y="1071570"/>
        <a:ext cx="1028654" cy="514327"/>
      </dsp:txXfrm>
    </dsp:sp>
    <dsp:sp modelId="{9CA02C17-F13B-4AFA-BCDC-2759AADBDA88}">
      <dsp:nvSpPr>
        <dsp:cNvPr id="0" name=""/>
        <dsp:cNvSpPr/>
      </dsp:nvSpPr>
      <dsp:spPr>
        <a:xfrm>
          <a:off x="6143665" y="1357320"/>
          <a:ext cx="1028654" cy="514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Солома на удобрение</a:t>
          </a:r>
          <a:endParaRPr lang="ru-RU" sz="1500" kern="1200" dirty="0"/>
        </a:p>
      </dsp:txBody>
      <dsp:txXfrm>
        <a:off x="6143665" y="1357320"/>
        <a:ext cx="1028654" cy="514327"/>
      </dsp:txXfrm>
    </dsp:sp>
    <dsp:sp modelId="{FBB6C37C-366B-4BA7-B15A-48D8C549E1D9}">
      <dsp:nvSpPr>
        <dsp:cNvPr id="0" name=""/>
        <dsp:cNvSpPr/>
      </dsp:nvSpPr>
      <dsp:spPr>
        <a:xfrm>
          <a:off x="7358115" y="1714510"/>
          <a:ext cx="1028654" cy="514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Сапропель </a:t>
          </a:r>
          <a:endParaRPr lang="ru-RU" sz="1500" kern="1200" dirty="0"/>
        </a:p>
      </dsp:txBody>
      <dsp:txXfrm>
        <a:off x="7358115" y="1714510"/>
        <a:ext cx="1028654" cy="514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F7F6C-1079-49BB-83B4-AAC02716F74F}">
      <dsp:nvSpPr>
        <dsp:cNvPr id="0" name=""/>
        <dsp:cNvSpPr/>
      </dsp:nvSpPr>
      <dsp:spPr>
        <a:xfrm>
          <a:off x="0" y="32850"/>
          <a:ext cx="8143932" cy="202644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A8D106-1394-4CCE-B32A-333C153FA3B1}">
      <dsp:nvSpPr>
        <dsp:cNvPr id="0" name=""/>
        <dsp:cNvSpPr/>
      </dsp:nvSpPr>
      <dsp:spPr>
        <a:xfrm>
          <a:off x="357186" y="147915"/>
          <a:ext cx="2117340" cy="17680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5215911-494E-441E-945C-5525B35E4E56}">
      <dsp:nvSpPr>
        <dsp:cNvPr id="0" name=""/>
        <dsp:cNvSpPr/>
      </dsp:nvSpPr>
      <dsp:spPr>
        <a:xfrm rot="10800000">
          <a:off x="249340" y="2060950"/>
          <a:ext cx="2362719" cy="341359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 smtClean="0"/>
            <a:t>Осадки сточных вод </a:t>
          </a:r>
          <a:r>
            <a:rPr lang="ru-RU" sz="1200" kern="1200" dirty="0" smtClean="0"/>
            <a:t/>
          </a:r>
          <a:br>
            <a:rPr lang="ru-RU" sz="1200" kern="1200" dirty="0" smtClean="0"/>
          </a:br>
          <a:r>
            <a:rPr lang="ru-RU" sz="1200" kern="1200" dirty="0" smtClean="0"/>
            <a:t>при отчистки сточных вод на очистных сооружениях образуются осадки. При естественной сушки на иловых площадках и механического обезвоживания их влажность снижается с 97 до 80%. Содержание азота в осадках составляет 2,0-4,0 %, фосфора -2,3 -3,9%, калия –до 0,2%.Норма внесения составляет 20-100 т/га.</a:t>
          </a:r>
          <a:endParaRPr lang="ru-RU" sz="1200" kern="1200" dirty="0"/>
        </a:p>
      </dsp:txBody>
      <dsp:txXfrm rot="10800000">
        <a:off x="322002" y="2060950"/>
        <a:ext cx="2217395" cy="3340931"/>
      </dsp:txXfrm>
    </dsp:sp>
    <dsp:sp modelId="{26C94DB2-6E7D-4120-AECF-E9A14FBB5B9C}">
      <dsp:nvSpPr>
        <dsp:cNvPr id="0" name=""/>
        <dsp:cNvSpPr/>
      </dsp:nvSpPr>
      <dsp:spPr>
        <a:xfrm>
          <a:off x="3000390" y="147915"/>
          <a:ext cx="2117340" cy="17680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C02F677-B9F8-4836-AB0C-E251F38DBDCD}">
      <dsp:nvSpPr>
        <dsp:cNvPr id="0" name=""/>
        <dsp:cNvSpPr/>
      </dsp:nvSpPr>
      <dsp:spPr>
        <a:xfrm rot="10800000">
          <a:off x="2823793" y="2060950"/>
          <a:ext cx="2482095" cy="341359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 smtClean="0"/>
            <a:t>Бытовые отходы</a:t>
          </a:r>
          <a:br>
            <a:rPr lang="ru-RU" sz="1200" u="sng" kern="1200" dirty="0" smtClean="0"/>
          </a:br>
          <a:r>
            <a:rPr lang="ru-RU" sz="1200" u="none" kern="1200" dirty="0" smtClean="0"/>
            <a:t>Наибольшее количество составляет бытовой мусор. Он хотя и содержит органические отходы, но в нем присутствуют примеси железа, стекла и др. В среднем в домовом мусоре содержится азота 0,5 -0,6%, фосфора 0,3-0,8 %, калия 0,4-1,0%. Мусор компостируют.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none" kern="1200" dirty="0" smtClean="0"/>
            <a:t>В населенных пунктах без канализации накапливаются фекалии. В них содержится азота 1,1 %, фосфора 0,26%, калия 0,22%. Применять их следует в виде компоста с навозом, почвой, торфом.</a:t>
          </a:r>
          <a:endParaRPr lang="ru-RU" sz="1200" u="none" kern="1200" dirty="0"/>
        </a:p>
      </dsp:txBody>
      <dsp:txXfrm rot="10800000">
        <a:off x="2900126" y="2060950"/>
        <a:ext cx="2329429" cy="3337260"/>
      </dsp:txXfrm>
    </dsp:sp>
    <dsp:sp modelId="{64CBCDF7-5787-4DFD-91A6-E5A1A87DFB78}">
      <dsp:nvSpPr>
        <dsp:cNvPr id="0" name=""/>
        <dsp:cNvSpPr/>
      </dsp:nvSpPr>
      <dsp:spPr>
        <a:xfrm>
          <a:off x="5643604" y="142877"/>
          <a:ext cx="2117340" cy="17680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02D6FF8-C3A0-45D7-A9A5-6AC73A629260}">
      <dsp:nvSpPr>
        <dsp:cNvPr id="0" name=""/>
        <dsp:cNvSpPr/>
      </dsp:nvSpPr>
      <dsp:spPr>
        <a:xfrm rot="10800000">
          <a:off x="5514256" y="2067102"/>
          <a:ext cx="2376969" cy="338586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 smtClean="0"/>
            <a:t>Отходы промышленности</a:t>
          </a:r>
          <a:br>
            <a:rPr lang="ru-RU" sz="1200" u="sng" kern="1200" dirty="0" smtClean="0"/>
          </a:br>
          <a:r>
            <a:rPr lang="ru-RU" sz="1200" u="none" kern="1200" dirty="0" smtClean="0"/>
            <a:t>В качестве удобрений могут использоваться различные отходы пищевой и перерабатывающей промышленности (отходы боен, переработки пера, шелуха семян, выжимки, лигнин и др. Содержание азота, фосфора и калия в нем низкое. Выше названные отходы необходимо компостировать.</a:t>
          </a:r>
          <a:r>
            <a:rPr lang="ru-RU" sz="1200" kern="1200" dirty="0" smtClean="0"/>
            <a:t/>
          </a:r>
          <a:br>
            <a:rPr lang="ru-RU" sz="1200" kern="1200" dirty="0" smtClean="0"/>
          </a:br>
          <a:r>
            <a:rPr lang="ru-RU" sz="1200" kern="1200" dirty="0" smtClean="0"/>
            <a:t/>
          </a:r>
          <a:br>
            <a:rPr lang="ru-RU" sz="1200" kern="1200" dirty="0" smtClean="0"/>
          </a:br>
          <a:endParaRPr lang="ru-RU" sz="1200" kern="1200" dirty="0"/>
        </a:p>
      </dsp:txBody>
      <dsp:txXfrm rot="10800000">
        <a:off x="5587356" y="2067102"/>
        <a:ext cx="2230769" cy="3312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733EEA-C313-4B44-BAF8-DA642CAF6EA5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07BA79B-E555-4FE8-AF83-7C544B9E6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3EEA-C313-4B44-BAF8-DA642CAF6EA5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A79B-E555-4FE8-AF83-7C544B9E6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3EEA-C313-4B44-BAF8-DA642CAF6EA5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A79B-E555-4FE8-AF83-7C544B9E6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733EEA-C313-4B44-BAF8-DA642CAF6EA5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7BA79B-E555-4FE8-AF83-7C544B9E6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733EEA-C313-4B44-BAF8-DA642CAF6EA5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07BA79B-E555-4FE8-AF83-7C544B9E6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3EEA-C313-4B44-BAF8-DA642CAF6EA5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A79B-E555-4FE8-AF83-7C544B9E6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3EEA-C313-4B44-BAF8-DA642CAF6EA5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A79B-E555-4FE8-AF83-7C544B9E6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733EEA-C313-4B44-BAF8-DA642CAF6EA5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7BA79B-E555-4FE8-AF83-7C544B9E6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3EEA-C313-4B44-BAF8-DA642CAF6EA5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A79B-E555-4FE8-AF83-7C544B9E6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733EEA-C313-4B44-BAF8-DA642CAF6EA5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7BA79B-E555-4FE8-AF83-7C544B9E6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733EEA-C313-4B44-BAF8-DA642CAF6EA5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7BA79B-E555-4FE8-AF83-7C544B9E6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733EEA-C313-4B44-BAF8-DA642CAF6EA5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7BA79B-E555-4FE8-AF83-7C544B9E6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857364"/>
            <a:ext cx="7772400" cy="12858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ОРГАНИЧЕСКИЕ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УДОБРЕНИЯ.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navoz-002-web-620x300.jpg"/>
          <p:cNvPicPr>
            <a:picLocks noChangeAspect="1"/>
          </p:cNvPicPr>
          <p:nvPr/>
        </p:nvPicPr>
        <p:blipFill>
          <a:blip r:embed="rId2" cstate="print"/>
          <a:srcRect t="10000"/>
          <a:stretch>
            <a:fillRect/>
          </a:stretch>
        </p:blipFill>
        <p:spPr>
          <a:xfrm>
            <a:off x="2643174" y="3429000"/>
            <a:ext cx="5905500" cy="2571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001056" cy="3571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НАВОЗНАЯ ЖИЖА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57554" y="928694"/>
            <a:ext cx="5357850" cy="4643446"/>
          </a:xfrm>
        </p:spPr>
        <p:txBody>
          <a:bodyPr>
            <a:noAutofit/>
          </a:bodyPr>
          <a:lstStyle/>
          <a:p>
            <a:pPr marL="0" indent="358775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Навозная жижа представляет собой в основном перебродившую мочу животных за 4 месяца из 10 т подстилочного навоза при плотном хранении выделяется 170 л, при рыхло- плотном- 450 л и при рыхлом- 1000 л. </a:t>
            </a:r>
          </a:p>
          <a:p>
            <a:pPr marL="0" indent="358775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среднем в навозной жиже содержится N- 0,25 –0,3 %, Р2О5- 0,03-0,06 % и калия – 0,4-0,5 %- преимущественно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азотно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калийное удобрение.</a:t>
            </a:r>
          </a:p>
          <a:p>
            <a:pPr marL="0" indent="358775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Можно применять в чистом виде или совместно с другими органическими удобрениями.</a:t>
            </a:r>
          </a:p>
          <a:p>
            <a:pPr marL="0" indent="358775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Каждая точка навозной жижи повышает урожай в переводе на зерно в среднем </a:t>
            </a:r>
          </a:p>
          <a:p>
            <a:pPr marL="0" indent="35877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2786081" cy="208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2857520" cy="2050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001056" cy="3571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ПТИЧИЙ ПОМЕТ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571480"/>
            <a:ext cx="5286412" cy="6097880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1600" dirty="0" smtClean="0"/>
              <a:t>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Птичий помет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это ценное быстродействующее органическое, концентрированное удобрение, содержащее все основные питательные вещества, необходимые растениям.</a:t>
            </a:r>
          </a:p>
          <a:p>
            <a:pPr marL="0" indent="358775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Сырой птичий помет характеризуется неблагоприятными физическими свойствами, затрудняющими механизацию использования. </a:t>
            </a:r>
          </a:p>
          <a:p>
            <a:pPr marL="0" indent="358775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Обладает рядом других отрицательных свойств: распространяет на большие расстояния неприятный запах, содержит огромное количество сорняков, источником загрязнения окружающей среды и рассадником патогенной микрофлоры.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Свежий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Он очень концентрированный и не используется как подкормка.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Гранулированный помет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использования сначала разбавляют с водой в пропорции 1:25. Настой должен выдерживаться в течение 2-4 дней, а затем его применяют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Сухой помет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получают посредством сушки.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использования из него делается раствор. Разводят его в пропорции 1:25 с водой и настаивают потом до 3 дней. Также его можно использовать в сухом виде, просто рассыпав по земле, смешать с грунтом и полить.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зависимости от влажности помет подразделяют на твердый (влажность до 70%), полужидкий (71-92%), жидкий (93-97%) и стоки (влажность более 97%)</a:t>
            </a:r>
          </a:p>
          <a:p>
            <a:pPr algn="just">
              <a:buNone/>
            </a:pPr>
            <a:endParaRPr lang="ru-RU" sz="1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ererabotka-ptichego-pom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928670"/>
            <a:ext cx="2428891" cy="192038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143248"/>
            <a:ext cx="2500330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60648"/>
            <a:ext cx="853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Состав птичьего помета, % от сырого вещества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245799"/>
              </p:ext>
            </p:extLst>
          </p:nvPr>
        </p:nvGraphicFramePr>
        <p:xfrm>
          <a:off x="251520" y="836712"/>
          <a:ext cx="8208912" cy="2160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133"/>
                <a:gridCol w="1442982"/>
                <a:gridCol w="1635381"/>
                <a:gridCol w="1468634"/>
                <a:gridCol w="1641782"/>
              </a:tblGrid>
              <a:tr h="6353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 птицы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Вода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Азот (</a:t>
                      </a:r>
                      <a:r>
                        <a:rPr lang="en-US" sz="1200" dirty="0" smtClean="0"/>
                        <a:t>N)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Фосфор (</a:t>
                      </a:r>
                      <a:r>
                        <a:rPr lang="en-US" sz="1200" dirty="0" smtClean="0"/>
                        <a:t>P2O5)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Калий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en-US" sz="1200" baseline="0" dirty="0" smtClean="0"/>
                        <a:t>K2O)</a:t>
                      </a:r>
                      <a:endParaRPr lang="ru-RU" sz="1200" dirty="0"/>
                    </a:p>
                  </a:txBody>
                  <a:tcPr anchor="ctr"/>
                </a:tc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Куры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0,7-1,9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1,5-2,0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0,8-1,0</a:t>
                      </a:r>
                      <a:endParaRPr lang="ru-RU" sz="1200" dirty="0"/>
                    </a:p>
                  </a:txBody>
                  <a:tcPr anchor="ctr"/>
                </a:tc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Утки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anchor="ctr"/>
                </a:tc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Гуси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1,1</a:t>
                      </a:r>
                      <a:endParaRPr lang="ru-RU" sz="1200" dirty="0"/>
                    </a:p>
                  </a:txBody>
                  <a:tcPr anchor="ctr"/>
                </a:tc>
              </a:tr>
              <a:tr h="3812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Голуби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1,2-2,4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1,7-2,2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1,0-2,2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335699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Помет укладывают в штабеля шириной 5-6 м, высотой 2-2,5 м. Содержание азота в зависимости от состава кормов и подстилки, составляет 0,7-2,4%, калия 0,7-1,8%. Подстилочный помет обладает невысокой влажностью, достаточной сыпучестью и может использоваться для удобрения как подстилочный навоз.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2699817" cy="249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35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15328" cy="7254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Органические отходы коммунального хозяйства промышленности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714356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Наибольшее значение имеют сточные воды, осадки сточных вод, бытовые отходы и отходы промышленности.</a:t>
            </a:r>
            <a:endParaRPr lang="ru-RU" sz="1200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28596" y="1214422"/>
          <a:ext cx="814393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тор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276872"/>
            <a:ext cx="3096344" cy="232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49006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ТОРФ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52565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Торф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— органическое удобрение, представляющее собой растительные остатки различной степени разложения.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Торф богат азотом, но беден фосфором и калием. Азот, содержащийся в нем, находится в органических соединениях, которые мало усваиваются растениями, поэтому применение торфа малоэффективно. Чтобы повысить доступность азота для растений, торф компостируют с навозом, навозной жижей, фекалиями, зеленым удобрением и с минеральными удобрениями.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Торфяные компосты лучше всего вносить под озимые культуры в чистом и занятом пару, под картофель, кормовые корнеплоды и овощные  культуры.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 зерновые культуры компосты вносят из расчета 15—20 т, под картофель, корнеплоды и овощные культуры— 20—40 т на 1 га.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4869160"/>
          <a:ext cx="5976664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714"/>
                <a:gridCol w="711508"/>
                <a:gridCol w="853808"/>
                <a:gridCol w="853809"/>
                <a:gridCol w="1138412"/>
                <a:gridCol w="1138413"/>
              </a:tblGrid>
              <a:tr h="4771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Типы торфов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Азот (</a:t>
                      </a:r>
                      <a:r>
                        <a:rPr lang="en-US" sz="1200" dirty="0" smtClean="0"/>
                        <a:t>N)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Фосфор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(P2O5)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Калий</a:t>
                      </a:r>
                    </a:p>
                    <a:p>
                      <a:pPr algn="ctr"/>
                      <a:r>
                        <a:rPr lang="ru-RU" sz="1200" dirty="0" smtClean="0"/>
                        <a:t>(</a:t>
                      </a:r>
                      <a:r>
                        <a:rPr lang="en-US" sz="1200" dirty="0" smtClean="0"/>
                        <a:t>K2O)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Известь</a:t>
                      </a:r>
                    </a:p>
                    <a:p>
                      <a:pPr algn="ctr"/>
                      <a:r>
                        <a:rPr lang="ru-RU" sz="1200" dirty="0" smtClean="0"/>
                        <a:t>(</a:t>
                      </a:r>
                      <a:r>
                        <a:rPr lang="en-US" sz="1200" dirty="0" err="1" smtClean="0"/>
                        <a:t>CaO</a:t>
                      </a:r>
                      <a:r>
                        <a:rPr lang="en-US" sz="120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Зольность</a:t>
                      </a:r>
                    </a:p>
                  </a:txBody>
                  <a:tcPr/>
                </a:tc>
              </a:tr>
              <a:tr h="38698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Верховые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0,2-1,6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0,06-0,12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  0,5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 5</a:t>
                      </a:r>
                      <a:endParaRPr lang="ru-RU" sz="1200" dirty="0"/>
                    </a:p>
                  </a:txBody>
                  <a:tcPr anchor="ctr"/>
                </a:tc>
              </a:tr>
              <a:tr h="47710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Низинные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1,8-3,3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0,11-0,6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0,1-0,25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2,5-6 и более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8-15</a:t>
                      </a:r>
                      <a:endParaRPr lang="ru-RU" sz="1200" dirty="0"/>
                    </a:p>
                  </a:txBody>
                  <a:tcPr anchor="ctr"/>
                </a:tc>
              </a:tr>
              <a:tr h="38698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Переходные</a:t>
                      </a:r>
                      <a:r>
                        <a:rPr lang="ru-RU" sz="1200" b="1" baseline="0" dirty="0" smtClean="0"/>
                        <a:t>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1,2-1,8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0,5-2,5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0,5-0,8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63688" y="4437112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Химический состав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901014" cy="5111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Сапропель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8143932" cy="4873752"/>
          </a:xfrm>
        </p:spPr>
        <p:txBody>
          <a:bodyPr>
            <a:normAutofit/>
          </a:bodyPr>
          <a:lstStyle/>
          <a:p>
            <a:pPr marL="0" indent="447675" algn="just">
              <a:buNone/>
              <a:tabLst>
                <a:tab pos="447675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Сапропель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продукт органических и минеральных отложений пресноводных озер и прудов, содержащий до 30-50 % и более органических соединений. Содержание азота на сухое вещество 0,6-3,4%,фосфора 0,14-0,19%, калия 0,12-0,22%. По внешнему виду сапропель представляет собой желеобразную массу: в верхних слоях сметанообразной консистенции, а в нижних более плотных.</a:t>
            </a:r>
          </a:p>
          <a:p>
            <a:pPr marL="0" indent="44767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Вносят его навозоразбрасывателями. Применение сапропеля связано с большими транспортными расходами. Его намыв можно проводить непосредственно на поля. Сапропель вносят в дозах 30-40 т/га под зерновые и 50-100 т/га под пропашные культуры.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апропе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762378"/>
            <a:ext cx="3929090" cy="2619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929618" cy="50004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Зелёное удобрение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00364" y="908720"/>
            <a:ext cx="5929354" cy="62865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Зеленое удобрение – свежая растительная масса, запахиваемая в почву для обогащения её органическим веществом и азотом.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Часто этот прием называют сидерацией, а растения, выращиваемые на удобрение,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сидератами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Зеленое, как любое органическое удобрение, оказывает многостороннее положительное влияние на агрохимические свойства почвы и урожайность сельскохозяйственных культур.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качестве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сидератов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чаще всего используются: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бобовые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культуры – горох полевой и кормовой, бобы кормовые, соя, чечевица, нут, фасоль, клевер, вика яровая, люпин однолетний, люцерна, сераделла, эспарцет, донник;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злаковые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культуры – яровые овес и ячмень, озимые пшеница и рожь, просо, сорго; в составе смесей – райграс, овсяница, тимофеевка;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крестоцветные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растения – горчица, сурепка, рапс, редька масличная;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гидрофильные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– фацелия; 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астровые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– подсолнечник, ноготки;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гречишные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– гречиха;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амарантовые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– амарант, щирица.</a:t>
            </a:r>
          </a:p>
          <a:p>
            <a:pPr marL="273050" indent="-4763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3-03-08_223135-300x2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2857488" cy="2190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0" y="3501008"/>
            <a:ext cx="2942101" cy="2206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858180" cy="511156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Биогумус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8186766" cy="17573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Биогумус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вермикомпост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представляет собой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гумусное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органическое удобрение, получаемое при переработке компостов с помощью дождевых червей.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428736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Химический состав </a:t>
            </a:r>
            <a:r>
              <a:rPr lang="ru-RU" sz="1600" b="1" dirty="0" err="1" smtClean="0"/>
              <a:t>биогумуса,%</a:t>
            </a:r>
            <a:endParaRPr lang="ru-RU" sz="16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428736"/>
          <a:ext cx="7858180" cy="186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545"/>
                <a:gridCol w="1964545"/>
                <a:gridCol w="1964545"/>
                <a:gridCol w="1964545"/>
              </a:tblGrid>
              <a:tr h="2947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Содержание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Содержание</a:t>
                      </a:r>
                      <a:endParaRPr lang="ru-RU" sz="1400" dirty="0"/>
                    </a:p>
                  </a:txBody>
                  <a:tcPr/>
                </a:tc>
              </a:tr>
              <a:tr h="2947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Гумус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25-30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Магний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0,6-1,5</a:t>
                      </a:r>
                      <a:endParaRPr lang="ru-RU" sz="1400" dirty="0"/>
                    </a:p>
                  </a:txBody>
                  <a:tcPr/>
                </a:tc>
              </a:tr>
              <a:tr h="2947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Азот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1,5-3,0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Железо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0,6-1,3</a:t>
                      </a:r>
                      <a:endParaRPr lang="ru-RU" sz="1400" dirty="0"/>
                    </a:p>
                  </a:txBody>
                  <a:tcPr/>
                </a:tc>
              </a:tr>
              <a:tr h="2947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Фосфор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1,8-4,0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Медь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0,03-1,3</a:t>
                      </a:r>
                      <a:endParaRPr lang="ru-RU" sz="1400" dirty="0"/>
                    </a:p>
                  </a:txBody>
                  <a:tcPr/>
                </a:tc>
              </a:tr>
              <a:tr h="2947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Калий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1,5-3,0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Марганец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0,06-0,09</a:t>
                      </a:r>
                      <a:endParaRPr lang="ru-RU" sz="1400" dirty="0"/>
                    </a:p>
                  </a:txBody>
                  <a:tcPr/>
                </a:tc>
              </a:tr>
              <a:tr h="3439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Кальций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4,5-7,0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Цинк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0,08-0,09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3286124"/>
            <a:ext cx="8358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1 г навоза содержится 150-350 млн. колоний бактерий, а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вермикомпосте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этот показатель достигает 100-200 млрд.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Биогумус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 тому же биологически активное вещество, поскольку содержит стимулирующие рост растений вещества: различные ферменты, почвенные антибиотики, гормоны роста и развития растений , витамины.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Перед внесением биологического гумуса почву пашут на глубину 30-32 см и следом тщательно боронуют. Гумус вносят, равномерно разбрасывая его после осадков или после орошения.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основании химического анализа почвы определена оптимальная доза чистого гумуса- 3-3,5 т/га, неочищенного – 4-5 т/га.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иогуму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4929198"/>
            <a:ext cx="3500462" cy="1787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Спасибо за внимание!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лекции: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/>
          <a:lstStyle/>
          <a:p>
            <a:pPr marL="457200" indent="-457200">
              <a:buClrTx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Значения органических удобрений в повышении урожаев с/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культур и плодородия почвы. Проблемы их применения в современных условиях.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Виды, состав, свойства, эффективность и технологии применения органических удобрений (подстилочный навоз, жидкий навоз, солома, птичий помет, торф, сапропель и т.д.)  . 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Органические удобрения представляют собой вещества растительного или животного происхождения, вносимые  в почву для повышения плодородия и увеличение урожая. Их называют также местными удобрениями.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428736"/>
          <a:ext cx="850112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gazon.co/wp-content/uploads/2013/02/navoz-001-we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3643314"/>
            <a:ext cx="5000660" cy="2500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29684" cy="64294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457200" indent="-45720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Значения органических удобрений в повышении урожаев с/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 и плодородия почвы. Проблемы их применения в современных условиях.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8572560" cy="5643578"/>
          </a:xfrm>
        </p:spPr>
        <p:txBody>
          <a:bodyPr>
            <a:noAutofit/>
          </a:bodyPr>
          <a:lstStyle/>
          <a:p>
            <a:pPr marL="0" indent="358775" algn="just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Органические удобрения оказывают разностороннее влияние на агрономические свойства почвы и при эффективности использовании их резко повышают урожайность с.-х. культур.</a:t>
            </a:r>
          </a:p>
          <a:p>
            <a:pPr marL="0" indent="358775" algn="just">
              <a:buClrTx/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их составе в почву поступают все необходимые растениям питательные вещества. </a:t>
            </a:r>
          </a:p>
          <a:p>
            <a:pPr marL="0" indent="358775" algn="just">
              <a:buClrTx/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отличие от минеральных удобрений органические удобрения по содержанию питательных веществ менее концентрированные.</a:t>
            </a:r>
          </a:p>
          <a:p>
            <a:pPr marL="0" indent="358775" algn="just">
              <a:buClrTx/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Внесение навоза, навозная жижи, птичьего помета, фекалий является, которые ранее поглощались растениями из почвы и уже участвовали в создании урожая. применение торфа.</a:t>
            </a:r>
          </a:p>
          <a:p>
            <a:pPr marL="0" indent="358775" algn="just">
              <a:buClrTx/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Навоз и другие органические удобрения служат для растений источником СО2. </a:t>
            </a:r>
          </a:p>
          <a:p>
            <a:pPr marL="0" indent="358775" algn="just">
              <a:buClrTx/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Органические удобрения – энергетический материал и источник пищи для почвенных микроорганизмов. </a:t>
            </a:r>
          </a:p>
          <a:p>
            <a:pPr marL="0" indent="358775" algn="just">
              <a:buClrTx/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систематическом внесении органических удобрений происходит улучшение агрохимических свойств почвы (гумус, N. Р, К), биологических, физиологических, химических, водного и воздушного режима</a:t>
            </a:r>
          </a:p>
          <a:p>
            <a:pPr marL="0" indent="358775" algn="just">
              <a:buClrTx/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Применение органических удобрений, особенно в сочетании с минеральными, создает благоприятные условия для получения высоких и устойчивых урожаев различных с.-х. культур.</a:t>
            </a:r>
          </a:p>
          <a:p>
            <a:pPr marL="0" indent="358775">
              <a:buClr>
                <a:schemeClr val="tx1"/>
              </a:buClr>
              <a:buFont typeface="+mj-lt"/>
              <a:buAutoNum type="arabicPeriod" startAt="8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Значительная часть питательных веществ в органических удобрениях становятся доступной растениям лишь по мере их минерализации.</a:t>
            </a:r>
          </a:p>
          <a:p>
            <a:pPr marL="0" indent="358775">
              <a:buClr>
                <a:schemeClr val="tx1"/>
              </a:buClr>
              <a:buFont typeface="+mj-lt"/>
              <a:buAutoNum type="arabicPeriod" startAt="8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Эффективность навоза зависит от климатических условий и снижается с севера на юг и с запада на восток. </a:t>
            </a:r>
          </a:p>
          <a:p>
            <a:pPr marL="0" indent="358775">
              <a:buClr>
                <a:schemeClr val="tx1"/>
              </a:buClr>
              <a:buFont typeface="+mj-lt"/>
              <a:buAutoNum type="arabicPeriod" startAt="8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Внесение органических удобрений довольно дорогостоящее мероприятие – имеется большие затраты на транспортировку, внесение ГСМ, амортизацию и технический уход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upit-organicheskie-udobreniya-op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66338"/>
            <a:ext cx="4929222" cy="2843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428604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Органические удобрения оказывают прямое и косвенное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Около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70% сухого вещества удобрений минерализуется и дает пищу растениям, а 30% переходит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органическое вещество.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общем балансе вносимых в почву элементов питания органические удобрения составляют 35-40%. При содержании в навозе в среднем 0,5% азота, 0,25% фосфора и 0,6% калия при норме внесения 30т/га в почву поступит соответственно 150 кг, 75 и 180 кг названных элементов. Это сопоставимо с высокими дозами минеральных удобрений. В навозе содержится значительное количество микроэлементов.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72560" cy="50006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ПОДСТИЛОЧНЫЙ НАВОЗ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06" y="2214554"/>
            <a:ext cx="8643998" cy="4572008"/>
          </a:xfrm>
        </p:spPr>
        <p:txBody>
          <a:bodyPr>
            <a:normAutofit/>
          </a:bodyPr>
          <a:lstStyle/>
          <a:p>
            <a:pPr marL="0" indent="358775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Подстилочный навоз – составные части – твердые и жидкие экскременты животных и подстилка. Химический состав в значительной степени зависит от подстилки, ее вида и количества, вида животных, потребляемых кормов.</a:t>
            </a:r>
          </a:p>
          <a:p>
            <a:pPr marL="0" indent="358775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процессе хранения навоза происходит аммонификация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азотистых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веществ (мочевины,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гиппуровой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мочевой кислот). Мочевина под влиянием уробактерий превращается в нестойкий карбонат аммония,  его разложение приводит к потерям азота:</a:t>
            </a:r>
          </a:p>
          <a:p>
            <a:pPr marL="0" indent="358775" algn="ctr">
              <a:spcBef>
                <a:spcPts val="0"/>
              </a:spcBef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CO(NH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+2H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O=(NH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0" indent="358775" algn="ctr">
              <a:spcBef>
                <a:spcPts val="0"/>
              </a:spcBef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(NH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CO3       2NH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+CO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Чем дольше хранится навоз, тем больше потери азота и органического вещества. Но относительное содержание азота, фосфора и калия ( в процентах к оставшейся массе) возрастает.</a:t>
            </a:r>
          </a:p>
          <a:p>
            <a:pPr marL="0" indent="358775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степени разложения различают свежий, полуперепревший, перепревший и перегной.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Свежий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называется навоз, в котором использовано на подстилку солома еще сохраняет свою типичную (желтую) окраску и прочность. Водная вытяжка – красно-желтого или зеленоватого цвета.</a:t>
            </a:r>
          </a:p>
          <a:p>
            <a:pPr marL="0" indent="358775" algn="just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Полуперепревший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солома  теряет свою прочность и приобретает темно-коричневую окраску. Водная вытяжка – густая, черного цвета. Масса уменьшается на 20 – 30 %.</a:t>
            </a:r>
          </a:p>
          <a:p>
            <a:pPr marL="0" indent="358775" algn="just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Перепревший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черная мажущаяся масса, солома незаметна. Водная вытяжка бесцветная, 50 % от массы исходного навоза.</a:t>
            </a:r>
          </a:p>
          <a:p>
            <a:pPr marL="0" indent="358775" algn="just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Перегной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богатая органическим веществом черная однородная масса 25 % от исходного способа хранения.</a:t>
            </a:r>
          </a:p>
          <a:p>
            <a:pPr marL="0" indent="358775" algn="just">
              <a:spcBef>
                <a:spcPts val="0"/>
              </a:spcBef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organik_udobrenia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642918"/>
            <a:ext cx="2979417" cy="16430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WP_20170830_14_55_33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642918"/>
            <a:ext cx="2928957" cy="1649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4286248" y="3857628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500034" y="2428868"/>
          <a:ext cx="8001053" cy="2844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61"/>
                <a:gridCol w="832662"/>
                <a:gridCol w="1359660"/>
                <a:gridCol w="1096161"/>
                <a:gridCol w="1258955"/>
                <a:gridCol w="1214446"/>
                <a:gridCol w="1143008"/>
              </a:tblGrid>
              <a:tr h="3571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навоза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29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Органическое вещество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Азот общий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Азот аммонийный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Фосфор (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P2O5)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Калий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K2O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Крупного</a:t>
                      </a:r>
                      <a:r>
                        <a:rPr lang="ru-RU" sz="1400" baseline="0" dirty="0" smtClean="0"/>
                        <a:t> рогатого скота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0,54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0,60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Свинной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0,84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0,15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0,58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0,62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0,59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0,59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Овчий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0,86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0,14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0,47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0,88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596" y="214290"/>
            <a:ext cx="80010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Выход навоза зависит от длины стойлового периода. Например, при длине стойлового периода менее 180 дней выход навоза от одной головы крупного рогатого скота составляет 4-5 т, а при 220-240 днях – 9-10т.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готового навоза определяют или взвешивание на автомобильных весах при вывозке в поле, или определением объема (путем обмера) и объемной массы. Масса 1м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свежего навоза составляет 300-400 кг, уплотненного – 700,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полуперепревшего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800, перепревшего -900 кг.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429264"/>
            <a:ext cx="8143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Норма внесения подстилочного навоза, наиболее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окупаемоя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прибавками урожая, составляет 20-30 т/га.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действию на урожай навоз не уступает эквивалентному количеству  питательных веществ минеральных удобрений. Последствие навоза проявляется 3-4 и более в зависимости от нормы внесения.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00024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Химический состав подстилочного навоза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14678" y="500042"/>
            <a:ext cx="5572164" cy="618822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Бесподстилочный навоз – смесь твердых и жидких выделений животных. </a:t>
            </a:r>
          </a:p>
          <a:p>
            <a:pPr marL="0" indent="358775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зависимости от содержания воды подразделяют на полужидкий (90 %) и жидкий (90 – 93 %). </a:t>
            </a:r>
          </a:p>
          <a:p>
            <a:pPr marL="0" indent="358775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Отличается повышенным содержанием элементов питания, необходимых растениям – при норме концентрации 50 –70 % N находится в растворимой форме и он хорошо усваивается растениями в первый год. </a:t>
            </a:r>
          </a:p>
          <a:p>
            <a:pPr marL="0" indent="358775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Фосфор меньше закрепляется в почве и поэтому лучше используется растениями. Калий находится в растворимой форме.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ЖИДКИЕ ОРГАНИЧЕСКИЕ УДОБРЕ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2928958" cy="219671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142852"/>
            <a:ext cx="8001056" cy="4086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БЕСПОДСТИЛОЧНЫЙ НАВОЗ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3317240"/>
          <a:ext cx="8286810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  <a:gridCol w="1500198"/>
                <a:gridCol w="1143008"/>
                <a:gridCol w="1071570"/>
                <a:gridCol w="1214448"/>
              </a:tblGrid>
              <a:tr h="2921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 навоза</a:t>
                      </a:r>
                      <a:endParaRPr lang="ru-RU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Содержание</a:t>
                      </a:r>
                      <a:r>
                        <a:rPr lang="ru-RU" sz="1400" baseline="0" dirty="0" smtClean="0"/>
                        <a:t> сухого вещества</a:t>
                      </a:r>
                      <a:endParaRPr lang="ru-RU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Содержание в сыром веществе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50838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P2O5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K2O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265750">
                <a:tc gridSpan="5">
                  <a:txBody>
                    <a:bodyPr/>
                    <a:lstStyle/>
                    <a:p>
                      <a:r>
                        <a:rPr lang="ru-RU" sz="1400" dirty="0" smtClean="0"/>
                        <a:t>Навоз</a:t>
                      </a:r>
                      <a:r>
                        <a:rPr lang="ru-RU" sz="1400" baseline="0" dirty="0" smtClean="0"/>
                        <a:t> крупного рогатого скота: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568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Удаляемый механическим способом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0,48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0,38</a:t>
                      </a:r>
                      <a:endParaRPr lang="ru-RU" sz="1400" dirty="0"/>
                    </a:p>
                  </a:txBody>
                  <a:tcPr anchor="ctr"/>
                </a:tc>
              </a:tr>
              <a:tr h="2378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Самотечно-сплавной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0,47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0,34</a:t>
                      </a:r>
                      <a:endParaRPr lang="ru-RU" sz="1400" dirty="0"/>
                    </a:p>
                  </a:txBody>
                  <a:tcPr anchor="ctr"/>
                </a:tc>
              </a:tr>
              <a:tr h="218766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Отстойно-лотковый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0,15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0,25</a:t>
                      </a:r>
                      <a:endParaRPr lang="ru-RU" sz="1400" dirty="0"/>
                    </a:p>
                  </a:txBody>
                  <a:tcPr anchor="ctr"/>
                </a:tc>
              </a:tr>
              <a:tr h="2711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Жидкая фракция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0,16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0,07</a:t>
                      </a:r>
                      <a:endParaRPr lang="ru-RU" sz="1400" dirty="0"/>
                    </a:p>
                  </a:txBody>
                  <a:tcPr anchor="ctr"/>
                </a:tc>
              </a:tr>
              <a:tr h="25210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Свиной</a:t>
                      </a:r>
                      <a:r>
                        <a:rPr lang="ru-RU" sz="1400" baseline="0" dirty="0" smtClean="0"/>
                        <a:t> навоз: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044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Удаляемый механическим способом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0,58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0,28</a:t>
                      </a:r>
                      <a:endParaRPr lang="ru-RU" sz="1400" dirty="0"/>
                    </a:p>
                  </a:txBody>
                  <a:tcPr anchor="ctr"/>
                </a:tc>
              </a:tr>
              <a:tr h="2854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Самотечно-сплавной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0,62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0,20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Гидросмыв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0,13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0,07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596" y="3000372"/>
            <a:ext cx="7996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Химический состав </a:t>
            </a:r>
            <a:r>
              <a:rPr lang="ru-RU" sz="1400" b="1" dirty="0" err="1" smtClean="0"/>
              <a:t>бесподстилочного</a:t>
            </a:r>
            <a:r>
              <a:rPr lang="ru-RU" sz="1400" b="1" dirty="0" smtClean="0"/>
              <a:t> навоза ( по Васильеву и Филипповой.1988)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l="-55000" r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3683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СОЛОМА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571480"/>
            <a:ext cx="8572560" cy="3571900"/>
          </a:xfrm>
        </p:spPr>
        <p:txBody>
          <a:bodyPr>
            <a:noAutofit/>
          </a:bodyPr>
          <a:lstStyle/>
          <a:p>
            <a:pPr marL="0" indent="358775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Солома – важный источник органических удобрений. ее широко используют в стране и особенно за рубежом. в настоящее время в ряде хозяйств по различным причинам ее сжигают, что с агрономической точки зрения не может быть ничем определено и категорически запрещается.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Положительное действие соломы на плодородие почвы и урожай с.-х. культур возможно при наличии необходимых условий для ее разложения. Скорость разложения зависит: от наличия источников питания для микроорганизмов, их численности, видового состава, типа почвы, ее окультуренности, температуры, влажности, аэрации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Лучший срок внесения - лето, способ заделки - лущение- плуг. Кроме совместного внесения с соответствующими минеральными удобрениями 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В соломе зерновых культур содержится в среднем 0,5% азота, 0,2% фосфора, 1,0% калия; в соломе зернобобовых культур – 1,29% азота, 0,16% фосфора, 1,07% калия.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2996952"/>
          <a:ext cx="878497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/>
                <a:gridCol w="900611"/>
                <a:gridCol w="1008112"/>
                <a:gridCol w="504056"/>
                <a:gridCol w="576064"/>
                <a:gridCol w="648072"/>
                <a:gridCol w="720080"/>
                <a:gridCol w="576064"/>
                <a:gridCol w="504056"/>
                <a:gridCol w="576064"/>
                <a:gridCol w="720075"/>
              </a:tblGrid>
              <a:tr h="3178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Солома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Сухое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</a:rPr>
                        <a:t>в-во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1"/>
                          </a:solidFill>
                        </a:rPr>
                        <a:t>Орг.в-во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%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Содержание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в  воздушно-сухой массе, %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1"/>
                          </a:solidFill>
                        </a:rPr>
                        <a:t>Соотн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С: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(N=1)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784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P2O5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K2O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CaO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MgO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зола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6195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Озимой пшеницы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/>
                    </a:p>
                  </a:txBody>
                  <a:tcPr anchor="ctr"/>
                </a:tc>
              </a:tr>
              <a:tr h="26195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Озимой ржи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</a:t>
                      </a:r>
                      <a:endParaRPr lang="ru-RU" sz="1200" dirty="0"/>
                    </a:p>
                  </a:txBody>
                  <a:tcPr anchor="ctr"/>
                </a:tc>
              </a:tr>
              <a:tr h="26195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Ячменная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/>
                    </a:p>
                  </a:txBody>
                  <a:tcPr anchor="ctr"/>
                </a:tc>
              </a:tr>
              <a:tr h="26195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Овсяная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</a:t>
                      </a:r>
                      <a:endParaRPr lang="ru-RU" sz="1200" dirty="0"/>
                    </a:p>
                  </a:txBody>
                  <a:tcPr anchor="ctr"/>
                </a:tc>
              </a:tr>
              <a:tr h="26195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Яровой пшеницы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</a:t>
                      </a:r>
                      <a:endParaRPr lang="ru-RU" sz="1200" dirty="0"/>
                    </a:p>
                  </a:txBody>
                  <a:tcPr anchor="ctr"/>
                </a:tc>
              </a:tr>
              <a:tr h="26195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кукурузная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 anchor="ctr"/>
                </a:tc>
              </a:tr>
              <a:tr h="26195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Рапсовая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</a:t>
                      </a:r>
                      <a:endParaRPr lang="ru-RU" sz="1200" dirty="0"/>
                    </a:p>
                  </a:txBody>
                  <a:tcPr anchor="ctr"/>
                </a:tc>
              </a:tr>
              <a:tr h="26195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Гречихи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 anchor="ctr"/>
                </a:tc>
              </a:tr>
              <a:tr h="26195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Гороха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</a:t>
                      </a:r>
                      <a:endParaRPr lang="ru-RU" sz="1200" dirty="0"/>
                    </a:p>
                  </a:txBody>
                  <a:tcPr anchor="ctr"/>
                </a:tc>
              </a:tr>
              <a:tr h="26195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Люпина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Сои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778</TotalTime>
  <Words>1862</Words>
  <Application>Microsoft Office PowerPoint</Application>
  <PresentationFormat>Экран (4:3)</PresentationFormat>
  <Paragraphs>392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           ОРГАНИЧЕСКИЕ УДОБРЕНИЯ.   </vt:lpstr>
      <vt:lpstr>План лекции:</vt:lpstr>
      <vt:lpstr>Презентация PowerPoint</vt:lpstr>
      <vt:lpstr>Значения органических удобрений в повышении урожаев с/х культур и плодородия почвы. Проблемы их применения в современных условиях.</vt:lpstr>
      <vt:lpstr>Презентация PowerPoint</vt:lpstr>
      <vt:lpstr>ПОДСТИЛОЧНЫЙ НАВОЗ</vt:lpstr>
      <vt:lpstr>Презентация PowerPoint</vt:lpstr>
      <vt:lpstr>Презентация PowerPoint</vt:lpstr>
      <vt:lpstr>СОЛОМА</vt:lpstr>
      <vt:lpstr>НАВОЗНАЯ ЖИЖА</vt:lpstr>
      <vt:lpstr>ПТИЧИЙ ПОМЕТ</vt:lpstr>
      <vt:lpstr>Презентация PowerPoint</vt:lpstr>
      <vt:lpstr>Органические отходы коммунального хозяйства промышленности</vt:lpstr>
      <vt:lpstr>ТОРФ</vt:lpstr>
      <vt:lpstr>Сапропель</vt:lpstr>
      <vt:lpstr>Зелёное удобрение</vt:lpstr>
      <vt:lpstr>Биогумус</vt:lpstr>
      <vt:lpstr>Спасибо за внимание!</vt:lpstr>
    </vt:vector>
  </TitlesOfParts>
  <Company>Ставропольский ГАУ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ОРГАНИЧЕСКИЕ УДОБРЕНИЯ.   </dc:title>
  <dc:creator>Студент</dc:creator>
  <cp:lastModifiedBy>Агрохимия-I5</cp:lastModifiedBy>
  <cp:revision>39</cp:revision>
  <dcterms:created xsi:type="dcterms:W3CDTF">2013-04-16T06:18:34Z</dcterms:created>
  <dcterms:modified xsi:type="dcterms:W3CDTF">2020-09-03T10:13:56Z</dcterms:modified>
</cp:coreProperties>
</file>